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7.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1"/>
    <p:sldMasterId id="2147483932" r:id="rId2"/>
    <p:sldMasterId id="2147483988" r:id="rId3"/>
    <p:sldMasterId id="2147483980" r:id="rId4"/>
    <p:sldMasterId id="2147483984" r:id="rId5"/>
    <p:sldMasterId id="2147483940" r:id="rId6"/>
    <p:sldMasterId id="2147484010" r:id="rId7"/>
    <p:sldMasterId id="2147483948" r:id="rId8"/>
    <p:sldMasterId id="2147483967" r:id="rId9"/>
  </p:sldMasterIdLst>
  <p:notesMasterIdLst>
    <p:notesMasterId r:id="rId40"/>
  </p:notesMasterIdLst>
  <p:handoutMasterIdLst>
    <p:handoutMasterId r:id="rId41"/>
  </p:handoutMasterIdLst>
  <p:sldIdLst>
    <p:sldId id="263" r:id="rId10"/>
    <p:sldId id="264" r:id="rId11"/>
    <p:sldId id="266" r:id="rId12"/>
    <p:sldId id="267" r:id="rId13"/>
    <p:sldId id="297" r:id="rId14"/>
    <p:sldId id="273" r:id="rId15"/>
    <p:sldId id="268" r:id="rId16"/>
    <p:sldId id="279" r:id="rId17"/>
    <p:sldId id="275" r:id="rId18"/>
    <p:sldId id="271" r:id="rId19"/>
    <p:sldId id="283" r:id="rId20"/>
    <p:sldId id="280" r:id="rId21"/>
    <p:sldId id="281" r:id="rId22"/>
    <p:sldId id="285" r:id="rId23"/>
    <p:sldId id="284" r:id="rId24"/>
    <p:sldId id="298" r:id="rId25"/>
    <p:sldId id="286" r:id="rId26"/>
    <p:sldId id="287" r:id="rId27"/>
    <p:sldId id="282" r:id="rId28"/>
    <p:sldId id="288" r:id="rId29"/>
    <p:sldId id="274" r:id="rId30"/>
    <p:sldId id="290" r:id="rId31"/>
    <p:sldId id="293" r:id="rId32"/>
    <p:sldId id="294" r:id="rId33"/>
    <p:sldId id="295" r:id="rId34"/>
    <p:sldId id="296" r:id="rId35"/>
    <p:sldId id="299" r:id="rId36"/>
    <p:sldId id="291" r:id="rId37"/>
    <p:sldId id="278"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userDrawn="1">
          <p15:clr>
            <a:srgbClr val="A4A3A4"/>
          </p15:clr>
        </p15:guide>
        <p15:guide id="2" pos="778" userDrawn="1">
          <p15:clr>
            <a:srgbClr val="A4A3A4"/>
          </p15:clr>
        </p15:guide>
        <p15:guide id="3" orient="horz" pos="1139" userDrawn="1">
          <p15:clr>
            <a:srgbClr val="A4A3A4"/>
          </p15:clr>
        </p15:guide>
        <p15:guide id="4" pos="7423" userDrawn="1">
          <p15:clr>
            <a:srgbClr val="A4A3A4"/>
          </p15:clr>
        </p15:guide>
        <p15:guide id="5" orient="horz" pos="37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dje, J. van 't (Josje, Student M-CS)" initials="PJv'(SM" lastIdx="1" clrIdx="0">
    <p:extLst>
      <p:ext uri="{19B8F6BF-5375-455C-9EA6-DF929625EA0E}">
        <p15:presenceInfo xmlns:p15="http://schemas.microsoft.com/office/powerpoint/2012/main" userId="Padje, J. van 't (Josje, Student M-C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9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40"/>
    <p:restoredTop sz="50648" autoAdjust="0"/>
  </p:normalViewPr>
  <p:slideViewPr>
    <p:cSldViewPr snapToGrid="0" snapToObjects="1">
      <p:cViewPr varScale="1">
        <p:scale>
          <a:sx n="51" d="100"/>
          <a:sy n="51" d="100"/>
        </p:scale>
        <p:origin x="540" y="114"/>
      </p:cViewPr>
      <p:guideLst>
        <p:guide orient="horz" pos="618"/>
        <p:guide pos="778"/>
        <p:guide orient="horz" pos="1139"/>
        <p:guide pos="7423"/>
        <p:guide orient="horz" pos="3748"/>
      </p:guideLst>
    </p:cSldViewPr>
  </p:slideViewPr>
  <p:notesTextViewPr>
    <p:cViewPr>
      <p:scale>
        <a:sx n="1" d="1"/>
        <a:sy n="1" d="1"/>
      </p:scale>
      <p:origin x="0" y="0"/>
    </p:cViewPr>
  </p:notesTextViewPr>
  <p:notesViewPr>
    <p:cSldViewPr snapToGrid="0" snapToObjects="1">
      <p:cViewPr varScale="1">
        <p:scale>
          <a:sx n="197" d="100"/>
          <a:sy n="197" d="100"/>
        </p:scale>
        <p:origin x="237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01BE56-1E91-6446-BB37-70A906C6EF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003CFE5-CFB5-AC4B-B88B-1D953B4D90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C1FF6-1F9C-A04D-BC2F-BA79939F8A67}" type="datetimeFigureOut">
              <a:rPr lang="en-US" smtClean="0"/>
              <a:t>1/2/2021</a:t>
            </a:fld>
            <a:endParaRPr lang="en-US"/>
          </a:p>
        </p:txBody>
      </p:sp>
      <p:sp>
        <p:nvSpPr>
          <p:cNvPr id="4" name="Footer Placeholder 3">
            <a:extLst>
              <a:ext uri="{FF2B5EF4-FFF2-40B4-BE49-F238E27FC236}">
                <a16:creationId xmlns:a16="http://schemas.microsoft.com/office/drawing/2014/main" id="{D1205199-A0AF-4D47-A407-75BB264A35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9E8BBE-35C2-F248-BE41-AC409C19DA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306A49-4FCA-314D-A6DA-EC7CC1C3A212}" type="slidenum">
              <a:rPr lang="en-US" smtClean="0"/>
              <a:t>‹nr.›</a:t>
            </a:fld>
            <a:endParaRPr lang="en-US"/>
          </a:p>
        </p:txBody>
      </p:sp>
    </p:spTree>
    <p:extLst>
      <p:ext uri="{BB962C8B-B14F-4D97-AF65-F5344CB8AC3E}">
        <p14:creationId xmlns:p14="http://schemas.microsoft.com/office/powerpoint/2010/main" val="2904049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C196D9-2286-0F4F-B943-33A3EEA2528D}" type="datetimeFigureOut">
              <a:rPr lang="en-US" smtClean="0"/>
              <a:t>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24262-D47C-D444-8DFB-457E9BF504E8}" type="slidenum">
              <a:rPr lang="en-US" smtClean="0"/>
              <a:t>‹nr.›</a:t>
            </a:fld>
            <a:endParaRPr lang="en-US"/>
          </a:p>
        </p:txBody>
      </p:sp>
    </p:spTree>
    <p:extLst>
      <p:ext uri="{BB962C8B-B14F-4D97-AF65-F5344CB8AC3E}">
        <p14:creationId xmlns:p14="http://schemas.microsoft.com/office/powerpoint/2010/main" val="52239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Thank you </a:t>
            </a:r>
            <a:r>
              <a:rPr lang="en-GB" dirty="0" err="1"/>
              <a:t>mannes</a:t>
            </a:r>
            <a:r>
              <a:rPr lang="en-GB" dirty="0"/>
              <a:t> for the INTRODUCTION</a:t>
            </a:r>
          </a:p>
          <a:p>
            <a:r>
              <a:rPr lang="en-GB" dirty="0"/>
              <a:t>Good morning everyone, welcome to my presentation and off course a HAPPY NEW YEAR</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a:t>
            </a:fld>
            <a:endParaRPr lang="en-US"/>
          </a:p>
        </p:txBody>
      </p:sp>
    </p:spTree>
    <p:extLst>
      <p:ext uri="{BB962C8B-B14F-4D97-AF65-F5344CB8AC3E}">
        <p14:creationId xmlns:p14="http://schemas.microsoft.com/office/powerpoint/2010/main" val="4125734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To work with the data, the consults all need a label with the DIAGNOSIS OR REASON for the consult. At first a keyword search is used to label the consults. This approach did give multiple PROBLEMS. A keyword could be a false positive when the word is used in a sentence like “this is not a case of …” or “the horse does not have a …” it could give a false negative when no text is given (this is the case for many consults), typos or spelling mistakes are made or when there are terms used that are not considered as key words. Also the count of the number of consults containing a keyword is very low, this is also CONFIRMED by the veterinarian. To fix these problems, 10.000 consults are labelled by hand. Using a binary labelling approach, where for each of the diseases a 1 or 0 is given for each of the diseases, if the horse is, or is not DIAGNOSED WITH THE DISEASE during the consult. </a:t>
            </a:r>
          </a:p>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hand labelled consults are used for automatic labelling. For this labelling a BAG of WORDS approach is used, using stochastic gradient descent, with different classifiers and loss functions for the different diseases. </a:t>
            </a:r>
          </a:p>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Using machine learning to label the consults allows some of the consults without written text to also be labelled since the medication also can give an indication of the diagnosed disease. The hand labelled data is used to calculate the accuracy of the keyword search and the automatically labelled data. The accuracy of the keyword search is, most likely, less than shown here since the hand labelled data is mainly the data that contains text. Therefore there will be many false negatives in the rest of the data that is not used now to check the accuracy.</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11</a:t>
            </a:fld>
            <a:endParaRPr lang="en-US"/>
          </a:p>
        </p:txBody>
      </p:sp>
    </p:spTree>
    <p:extLst>
      <p:ext uri="{BB962C8B-B14F-4D97-AF65-F5344CB8AC3E}">
        <p14:creationId xmlns:p14="http://schemas.microsoft.com/office/powerpoint/2010/main" val="404224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ArialMT"/>
              </a:rPr>
              <a:t>To get more insight into the data, visualizations are made. These visualizations show the count of the consults concerning the different diseases for all year for each of the months.</a:t>
            </a:r>
          </a:p>
          <a:p>
            <a:pPr algn="l"/>
            <a:endParaRPr lang="en-US" sz="1800" b="0" i="0" u="none" strike="noStrike" baseline="0" dirty="0">
              <a:latin typeface="ArialMT"/>
            </a:endParaRPr>
          </a:p>
          <a:p>
            <a:pPr algn="l"/>
            <a:r>
              <a:rPr lang="en-US" sz="1800" b="0" i="0" u="none" strike="noStrike" baseline="0" dirty="0">
                <a:latin typeface="ArialMT"/>
              </a:rPr>
              <a:t>The number of consults concerning colic lower during the summer months and highest from March to June and October to December. This is as expected by the expert. The LITERATURE pointed to a higher risk of colic in autumn and spring.</a:t>
            </a:r>
          </a:p>
          <a:p>
            <a:pPr algn="l"/>
            <a:endParaRPr lang="en-US" sz="1800" b="0" i="0" u="none" strike="noStrike" baseline="0" dirty="0">
              <a:latin typeface="ArialMT"/>
            </a:endParaRPr>
          </a:p>
          <a:p>
            <a:pPr algn="l"/>
            <a:r>
              <a:rPr lang="en-US" sz="1800" b="0" i="0" u="none" strike="noStrike" baseline="0" dirty="0">
                <a:latin typeface="ArialMT"/>
              </a:rPr>
              <a:t>The number of consults concerning laminitis goes up from February and peaks in July and October. The expert explains the peek at the end of the year by the fact that horses nowadays are </a:t>
            </a:r>
            <a:r>
              <a:rPr lang="en-US" sz="1800" b="0" i="0" u="none" strike="noStrike" baseline="0" dirty="0" err="1">
                <a:latin typeface="ArialMT"/>
              </a:rPr>
              <a:t>capt</a:t>
            </a:r>
            <a:r>
              <a:rPr lang="en-US" sz="1800" b="0" i="0" u="none" strike="noStrike" baseline="0" dirty="0">
                <a:latin typeface="ArialMT"/>
              </a:rPr>
              <a:t> on the grass till late in the year due to climate change but the quality of the grass deteriorates throughout the year. The rising number of cases of laminitis during the spring and beginning of summer can be explained by the higher amounts of sunshine. The higher number of cases of laminitis during January, compared to December and February can be explained by the low temperatures </a:t>
            </a:r>
          </a:p>
          <a:p>
            <a:pPr algn="l"/>
            <a:endParaRPr lang="en-US" sz="1800" b="0" i="0" u="none" strike="noStrike" baseline="0" dirty="0">
              <a:latin typeface="ArialMT"/>
            </a:endParaRPr>
          </a:p>
          <a:p>
            <a:pPr algn="l"/>
            <a:r>
              <a:rPr lang="en-US" sz="1800" b="0" i="0" u="none" strike="noStrike" baseline="0" dirty="0">
                <a:latin typeface="ArialMT"/>
              </a:rPr>
              <a:t>Most of the consults that concern respiratory disease and skin disease are seen in spring. For respiratory disease, literature suggested that winters give more problems than spring.  Also the veterinarian was surprised by this outcome but he explained the high numbers in the spring by the fact that foals are more susceptible for respiratory diseases in their first months and since foals are mostly born in the spring and summer this could explain this peek early in the year.</a:t>
            </a:r>
          </a:p>
          <a:p>
            <a:pPr algn="l"/>
            <a:endParaRPr lang="en-US" sz="1800" b="0" i="0" u="none" strike="noStrike" baseline="0" dirty="0">
              <a:latin typeface="ArialMT"/>
            </a:endParaRPr>
          </a:p>
          <a:p>
            <a:pPr algn="l"/>
            <a:r>
              <a:rPr lang="en-US" sz="1800" b="0" i="0" u="none" strike="noStrike" baseline="0" dirty="0">
                <a:latin typeface="ArialMT"/>
              </a:rPr>
              <a:t>The low number of skin diseases during the winter is in contrast with the related work suggesting that low temperatures could cause skin disease. But changes in the weather are mostly considered to cause skin diseases in horses however this is not visualized in this figure.</a:t>
            </a:r>
          </a:p>
          <a:p>
            <a:pPr algn="l"/>
            <a:endParaRPr lang="en-US" sz="1800" b="0" i="0" u="none" strike="noStrike" baseline="0" dirty="0">
              <a:latin typeface="ArialMT"/>
            </a:endParaRPr>
          </a:p>
          <a:p>
            <a:pPr algn="l"/>
            <a:endParaRPr lang="en-US" sz="1800" b="0" i="0" u="none" strike="noStrike" baseline="0" dirty="0">
              <a:latin typeface="ArialMT"/>
            </a:endParaRPr>
          </a:p>
          <a:p>
            <a:pPr algn="l"/>
            <a:endParaRPr lang="en-US" sz="1800" b="0" i="0" u="none" strike="noStrike" baseline="0" dirty="0">
              <a:latin typeface="ArialMT"/>
            </a:endParaRPr>
          </a:p>
          <a:p>
            <a:pPr algn="l"/>
            <a:endParaRPr lang="en-US" sz="1800" b="0" i="0" u="none" strike="noStrike" baseline="0" dirty="0">
              <a:latin typeface="ArialMT"/>
            </a:endParaRPr>
          </a:p>
          <a:p>
            <a:pPr algn="l"/>
            <a:endParaRPr lang="en-US" sz="1800" b="0" i="0" u="none" strike="noStrike" baseline="0" dirty="0">
              <a:latin typeface="ArialMT"/>
            </a:endParaRPr>
          </a:p>
          <a:p>
            <a:pPr algn="l"/>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12</a:t>
            </a:fld>
            <a:endParaRPr lang="en-US"/>
          </a:p>
        </p:txBody>
      </p:sp>
    </p:spTree>
    <p:extLst>
      <p:ext uri="{BB962C8B-B14F-4D97-AF65-F5344CB8AC3E}">
        <p14:creationId xmlns:p14="http://schemas.microsoft.com/office/powerpoint/2010/main" val="326325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For the following visualizations, the weather data is split into 2 groups, for each of the diseases disease. The table above is an example of how the groups are created. For the weather on current day group A consists of the blue rows, this are the rows on the days where colic was diagnosed in one or more consults. And group B are the remaining days. When we consider the weather on the the days before the disease, denoted with dt-1, the colour of the rows will be shifted to one row above, or the information in the rows will be shifted one row down for each row to create the new groups A and B, for dt-2 the colour will shift two rows above etc.</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13</a:t>
            </a:fld>
            <a:endParaRPr lang="en-US"/>
          </a:p>
        </p:txBody>
      </p:sp>
    </p:spTree>
    <p:extLst>
      <p:ext uri="{BB962C8B-B14F-4D97-AF65-F5344CB8AC3E}">
        <p14:creationId xmlns:p14="http://schemas.microsoft.com/office/powerpoint/2010/main" val="13855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To visualize the influence of changes in the weather on the different diseases, plots are made for each of the diseases and the 5 MOST MENTIONED weather variables: Daily Mean Temperature, Daily Mean Wind Speed, Daily Mean Barometric Pressure, Precipitation Duration and Daily Mean Relative Atmospheric Humidity. In these visualizations, the group A’s of the current day, so the dt-0 is plotted against the other time options. The same holds for group B, here resulting in the red dots for group A and the blue dots for group B. When a disease would correlate strongly to a change in one of these weather variables, many red dots in the upper left or lower right corner would be expected, without blue ones. As we can see the red and blue dots mostly follow the same patterns and therefore we can not conclude that the diseases correlate to changes in the weather. The images of the other diseases do look very similar.</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14</a:t>
            </a:fld>
            <a:endParaRPr lang="en-US"/>
          </a:p>
        </p:txBody>
      </p:sp>
    </p:spTree>
    <p:extLst>
      <p:ext uri="{BB962C8B-B14F-4D97-AF65-F5344CB8AC3E}">
        <p14:creationId xmlns:p14="http://schemas.microsoft.com/office/powerpoint/2010/main" val="2756488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To make this even more clear I have made two of these visualizations bigger. These visualizations show the same data as the previous ones. There are a lot more dots in these visualizations as in the previous ones. That is because the previous plots only contain 100 dots per class for each of the images. That is done because, as we can see here, the second class completely overrides the first one, which makes it unclear what happens under need all these orange dots. Therefore the HISTOGRAMS are added at the sides of the plots. Since the histograms show the same shape for both classes, we can conclude that both classes are very similar.</a:t>
            </a:r>
          </a:p>
          <a:p>
            <a:r>
              <a:rPr lang="en-GB" noProof="0" dirty="0"/>
              <a:t>And again, when changes in the weather would correlate to the disease we would expect the classes to have different shapes.</a:t>
            </a: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15</a:t>
            </a:fld>
            <a:endParaRPr lang="en-US"/>
          </a:p>
        </p:txBody>
      </p:sp>
    </p:spTree>
    <p:extLst>
      <p:ext uri="{BB962C8B-B14F-4D97-AF65-F5344CB8AC3E}">
        <p14:creationId xmlns:p14="http://schemas.microsoft.com/office/powerpoint/2010/main" val="3017689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As with the second visualizations, the weather data is split into groups A and B for the correlation analysis. </a:t>
            </a:r>
          </a:p>
          <a:p>
            <a:r>
              <a:rPr lang="en-GB" dirty="0"/>
              <a:t>For the correlation analysis, I wanted to know if there is a significant difference between group A and group B or if this difference did occur by chance. For this, Permutation tests are used.</a:t>
            </a:r>
          </a:p>
          <a:p>
            <a:r>
              <a:rPr lang="en-GB" dirty="0"/>
              <a:t>A permutation test works as follows:</a:t>
            </a:r>
          </a:p>
          <a:p>
            <a:r>
              <a:rPr lang="en-GB" dirty="0"/>
              <a:t>The difference of the mean of the two groups is calculated. Then items in the groups are shuffled randomly and the difference  in mean of these new groups is calculated again. This shuffling and calculation of the difference mean is done 1000 times.</a:t>
            </a:r>
          </a:p>
          <a:p>
            <a:r>
              <a:rPr lang="en-GB" dirty="0"/>
              <a:t>When we would make a histogram of these plots we would get something like this. When the difference in mean of the actual group A and B is somewhere in the middle of this histogram, the probability that the difference in mean occurred by chance is quite large, while when this difference in mean is somewhere at the ends of the histogram this probability gets smaller. This probability is called the P_VALUE A permutation test is performed for each of the weather values, and diseases, to see which weather variables do have a correlation with the diseases</a:t>
            </a: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16</a:t>
            </a:fld>
            <a:endParaRPr lang="en-US"/>
          </a:p>
        </p:txBody>
      </p:sp>
    </p:spTree>
    <p:extLst>
      <p:ext uri="{BB962C8B-B14F-4D97-AF65-F5344CB8AC3E}">
        <p14:creationId xmlns:p14="http://schemas.microsoft.com/office/powerpoint/2010/main" val="1634777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correlation analysis resulted in four tables like these, one per disease. Here we have the p-value and difference in mean for each of the time periods and each of the weather variables. The </a:t>
            </a:r>
            <a:r>
              <a:rPr lang="en-GB" dirty="0" err="1"/>
              <a:t>gray</a:t>
            </a:r>
            <a:r>
              <a:rPr lang="en-GB" dirty="0"/>
              <a:t> cells indicate a p value below 0.01. meaning that there is a 1 % chance that the difference occurred by change and therefore 99% chance that the difference in mean is a actual difference. For the difference in mean holds that a green cell indicates a positive correlation (meaning that the value is higher when the disease </a:t>
            </a:r>
            <a:r>
              <a:rPr lang="en-GB" dirty="0" err="1"/>
              <a:t>occeurs</a:t>
            </a:r>
            <a:r>
              <a:rPr lang="en-GB" dirty="0"/>
              <a:t>) and the red cells indicate a negative correlation. For example TX has a green cell for dt-4, meaning that the maximum measured temperature (which TX stands for) on days where colic is diagnosed is 0.4 degrees higher than on the remaining days.</a:t>
            </a:r>
          </a:p>
          <a:p>
            <a:r>
              <a:rPr lang="en-GB" dirty="0"/>
              <a:t>The differences in mean are very small, also for the variables where a correlation is found but according to the permutation test this is a significant difference, so the difference is bigger then with most of the random groups.</a:t>
            </a: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17</a:t>
            </a:fld>
            <a:endParaRPr lang="en-US"/>
          </a:p>
        </p:txBody>
      </p:sp>
    </p:spTree>
    <p:extLst>
      <p:ext uri="{BB962C8B-B14F-4D97-AF65-F5344CB8AC3E}">
        <p14:creationId xmlns:p14="http://schemas.microsoft.com/office/powerpoint/2010/main" val="1539363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gets quite small but this is an overview of the four tables: for colic, laminitis, respiratory disease and skin disease. </a:t>
            </a:r>
          </a:p>
          <a:p>
            <a:r>
              <a:rPr lang="en-GB" dirty="0"/>
              <a:t>What stands out is that there are many correlations for all of the diseases and that, when a weather variable correlates to more then one disease, it always is positive for all or negative for al. If we take TX again, that is always positive for all four diseases for example. </a:t>
            </a:r>
          </a:p>
          <a:p>
            <a:r>
              <a:rPr lang="en-GB" dirty="0"/>
              <a:t>Also I would have expected to see more specific weather conditions correlating to the different diseases but instead they do correlate a bit to all.</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18</a:t>
            </a:fld>
            <a:endParaRPr lang="en-US"/>
          </a:p>
        </p:txBody>
      </p:sp>
    </p:spTree>
    <p:extLst>
      <p:ext uri="{BB962C8B-B14F-4D97-AF65-F5344CB8AC3E}">
        <p14:creationId xmlns:p14="http://schemas.microsoft.com/office/powerpoint/2010/main" val="3769699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Lastly I wanted to see to what extend it is possible to predict the diseases using the weather. According to the literature ensemble predictions work well when predicting with weather. Therefore I tested the 3 ensemble strategies: bagging, boosting and voting and COMPARED the results to single classifiers. Ensemble predictions work by combining one or more classifiers. Therefore I tested the classifiers linear regression, support vector machine, decision tree and neural network since these are also found to give good results when working with weather data and binary data. Per disease, the single classifier and bagging algorithm are performed four times, once for each of the classifiers. The boosting algorithm only works with decision trees and is therefore performed once. The voting algorithm also is performed just once since it combines the four classifiers into one model</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noProof="0"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19</a:t>
            </a:fld>
            <a:endParaRPr lang="en-US"/>
          </a:p>
        </p:txBody>
      </p:sp>
    </p:spTree>
    <p:extLst>
      <p:ext uri="{BB962C8B-B14F-4D97-AF65-F5344CB8AC3E}">
        <p14:creationId xmlns:p14="http://schemas.microsoft.com/office/powerpoint/2010/main" val="2633969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is an overview of the accuracies of the classifiers. For the single classifiers and the bagging algorithm, only the best accuracy is shown, and within the brackets the classifier or classifiers are given. As you can see, there is not much difference between the different classification strategies.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20</a:t>
            </a:fld>
            <a:endParaRPr lang="en-US"/>
          </a:p>
        </p:txBody>
      </p:sp>
    </p:spTree>
    <p:extLst>
      <p:ext uri="{BB962C8B-B14F-4D97-AF65-F5344CB8AC3E}">
        <p14:creationId xmlns:p14="http://schemas.microsoft.com/office/powerpoint/2010/main" val="161896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I will start this </a:t>
            </a:r>
            <a:r>
              <a:rPr lang="en-GB" dirty="0">
                <a:highlight>
                  <a:srgbClr val="FFFF00"/>
                </a:highlight>
              </a:rPr>
              <a:t>presentation</a:t>
            </a:r>
            <a:r>
              <a:rPr lang="en-GB" dirty="0"/>
              <a:t> with the motivation and background</a:t>
            </a:r>
            <a:r>
              <a:rPr lang="nl-NL" dirty="0"/>
              <a:t> </a:t>
            </a:r>
            <a:r>
              <a:rPr lang="nl-NL" dirty="0" err="1"/>
              <a:t>for</a:t>
            </a:r>
            <a:r>
              <a:rPr lang="nl-NL" dirty="0"/>
              <a:t> </a:t>
            </a:r>
            <a:r>
              <a:rPr lang="nl-NL" dirty="0" err="1"/>
              <a:t>this</a:t>
            </a:r>
            <a:r>
              <a:rPr lang="nl-NL" dirty="0"/>
              <a:t> research</a:t>
            </a:r>
            <a:r>
              <a:rPr lang="en-GB" dirty="0"/>
              <a:t>, </a:t>
            </a:r>
          </a:p>
          <a:p>
            <a:r>
              <a:rPr lang="en-GB" dirty="0"/>
              <a:t>followed by the research questions answered during this research</a:t>
            </a:r>
          </a:p>
          <a:p>
            <a:r>
              <a:rPr lang="en-GB" dirty="0"/>
              <a:t>Followed by the methods used to answer these questions and the results obtained by these methods</a:t>
            </a:r>
          </a:p>
          <a:p>
            <a:r>
              <a:rPr lang="en-GB" dirty="0"/>
              <a:t>During the conclusion I will answer the RQs</a:t>
            </a:r>
          </a:p>
          <a:p>
            <a:r>
              <a:rPr lang="en-GB" dirty="0"/>
              <a:t>Afterwards there is time for questions</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a:t>
            </a:fld>
            <a:endParaRPr lang="en-US"/>
          </a:p>
        </p:txBody>
      </p:sp>
    </p:spTree>
    <p:extLst>
      <p:ext uri="{BB962C8B-B14F-4D97-AF65-F5344CB8AC3E}">
        <p14:creationId xmlns:p14="http://schemas.microsoft.com/office/powerpoint/2010/main" val="68415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A short recap of the first RQ: we wanted to know the influence of the </a:t>
            </a:r>
            <a:r>
              <a:rPr lang="en-GB" dirty="0" err="1"/>
              <a:t>ducht</a:t>
            </a:r>
            <a:r>
              <a:rPr lang="en-GB" dirty="0"/>
              <a:t> weather on the health of horses. Lets first focus on the sub questions</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22</a:t>
            </a:fld>
            <a:endParaRPr lang="en-US"/>
          </a:p>
        </p:txBody>
      </p:sp>
    </p:spTree>
    <p:extLst>
      <p:ext uri="{BB962C8B-B14F-4D97-AF65-F5344CB8AC3E}">
        <p14:creationId xmlns:p14="http://schemas.microsoft.com/office/powerpoint/2010/main" val="958726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All three weather categories do have some correlation with colic but the wind has a negative correlation, while a positive correlation was expected. Also the literature suggests that a high barometric pressure is correlated while we also find a low pressure to be correlated.</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23</a:t>
            </a:fld>
            <a:endParaRPr lang="en-US"/>
          </a:p>
        </p:txBody>
      </p:sp>
    </p:spTree>
    <p:extLst>
      <p:ext uri="{BB962C8B-B14F-4D97-AF65-F5344CB8AC3E}">
        <p14:creationId xmlns:p14="http://schemas.microsoft.com/office/powerpoint/2010/main" val="388928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temperature is correlated with laminitis, but the correlation found is positive, which suggests that a higher temperature is correlated with laminitis. Drought is indeed correlated with laminitis.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24</a:t>
            </a:fld>
            <a:endParaRPr lang="en-US"/>
          </a:p>
        </p:txBody>
      </p:sp>
    </p:spTree>
    <p:extLst>
      <p:ext uri="{BB962C8B-B14F-4D97-AF65-F5344CB8AC3E}">
        <p14:creationId xmlns:p14="http://schemas.microsoft.com/office/powerpoint/2010/main" val="264551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respiratory disease we indeed see a positive correlation between the temperature and the disease but also a lower humidity.</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25</a:t>
            </a:fld>
            <a:endParaRPr lang="en-US"/>
          </a:p>
        </p:txBody>
      </p:sp>
    </p:spTree>
    <p:extLst>
      <p:ext uri="{BB962C8B-B14F-4D97-AF65-F5344CB8AC3E}">
        <p14:creationId xmlns:p14="http://schemas.microsoft.com/office/powerpoint/2010/main" val="3422753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skin disease we see that less rain and a lower average, higher maximum and lower minimum humidity is correlated to the disease</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26</a:t>
            </a:fld>
            <a:endParaRPr lang="en-US"/>
          </a:p>
        </p:txBody>
      </p:sp>
    </p:spTree>
    <p:extLst>
      <p:ext uri="{BB962C8B-B14F-4D97-AF65-F5344CB8AC3E}">
        <p14:creationId xmlns:p14="http://schemas.microsoft.com/office/powerpoint/2010/main" val="2093401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Even though a lot of correlations are found, in general the diseases do not seem to correlate to specific weather conditions.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27</a:t>
            </a:fld>
            <a:endParaRPr lang="en-US"/>
          </a:p>
        </p:txBody>
      </p:sp>
    </p:spTree>
    <p:extLst>
      <p:ext uri="{BB962C8B-B14F-4D97-AF65-F5344CB8AC3E}">
        <p14:creationId xmlns:p14="http://schemas.microsoft.com/office/powerpoint/2010/main" val="975578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second research question was to what extend the diseases could be predicted using the weather. Respiratory disease is most accurate to predict with almost 80% accuracy. Laminitis is the hardest to predict with an accuracy of 65%. Since 50% accuracy is compete randomness I would say that the prediction of the diseases in general is not very good.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28</a:t>
            </a:fld>
            <a:endParaRPr lang="en-US"/>
          </a:p>
        </p:txBody>
      </p:sp>
    </p:spTree>
    <p:extLst>
      <p:ext uri="{BB962C8B-B14F-4D97-AF65-F5344CB8AC3E}">
        <p14:creationId xmlns:p14="http://schemas.microsoft.com/office/powerpoint/2010/main" val="4060452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Thank you for listening to my presentation. Are there any questions?</a:t>
            </a:r>
            <a:endParaRPr lang="nl-NL" sz="1800">
              <a:effectLst/>
              <a:latin typeface="Calibri" panose="020F0502020204030204" pitchFamily="34" charset="0"/>
              <a:ea typeface="Calibri" panose="020F0502020204030204" pitchFamily="34" charset="0"/>
              <a:cs typeface="Times New Roman" panose="02020603050405020304" pitchFamily="18" charset="0"/>
            </a:endParaRPr>
          </a:p>
          <a:p>
            <a:endParaRPr lang="nl-NL"/>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29</a:t>
            </a:fld>
            <a:endParaRPr lang="en-US"/>
          </a:p>
        </p:txBody>
      </p:sp>
    </p:spTree>
    <p:extLst>
      <p:ext uri="{BB962C8B-B14F-4D97-AF65-F5344CB8AC3E}">
        <p14:creationId xmlns:p14="http://schemas.microsoft.com/office/powerpoint/2010/main" val="579533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3</a:t>
            </a:fld>
            <a:endParaRPr lang="en-US"/>
          </a:p>
        </p:txBody>
      </p:sp>
    </p:spTree>
    <p:extLst>
      <p:ext uri="{BB962C8B-B14F-4D97-AF65-F5344CB8AC3E}">
        <p14:creationId xmlns:p14="http://schemas.microsoft.com/office/powerpoint/2010/main" val="2384689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Many HORSE OWNERS AND EQUINE PROFESSIONALS make ASSUMPTIONS about the health of horses and the CAUSES of diseases</a:t>
            </a:r>
          </a:p>
          <a:p>
            <a:r>
              <a:rPr lang="en-GB" dirty="0"/>
              <a:t>Some of these assumptions CLAIM that specific weather conditions are responsible for PARTICULAR diseases.</a:t>
            </a:r>
          </a:p>
          <a:p>
            <a:r>
              <a:rPr lang="en-GB" dirty="0"/>
              <a:t>For example -&gt; see screen</a:t>
            </a:r>
          </a:p>
          <a:p>
            <a:endParaRPr lang="en-GB" dirty="0"/>
          </a:p>
          <a:p>
            <a:r>
              <a:rPr lang="en-GB" dirty="0"/>
              <a:t>The GOAL of this research is to determine which of these assumptions are true and which are false</a:t>
            </a:r>
          </a:p>
          <a:p>
            <a:r>
              <a:rPr lang="en-GB" dirty="0"/>
              <a:t>This could help horse owners and professionals to ACCURATELY DIAGNOSE the horses</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4</a:t>
            </a:fld>
            <a:endParaRPr lang="en-US"/>
          </a:p>
        </p:txBody>
      </p:sp>
    </p:spTree>
    <p:extLst>
      <p:ext uri="{BB962C8B-B14F-4D97-AF65-F5344CB8AC3E}">
        <p14:creationId xmlns:p14="http://schemas.microsoft.com/office/powerpoint/2010/main" val="60080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research focusses on 4 diseases:</a:t>
            </a:r>
          </a:p>
          <a:p>
            <a:endParaRPr lang="en-GB" dirty="0"/>
          </a:p>
          <a:p>
            <a:r>
              <a:rPr lang="en-GB" dirty="0"/>
              <a:t>Colic, which is severe abdominal pain</a:t>
            </a:r>
          </a:p>
          <a:p>
            <a:r>
              <a:rPr lang="en-GB" dirty="0"/>
              <a:t>Laminitis which is an INFLAMMATION in the hoofs</a:t>
            </a:r>
          </a:p>
          <a:p>
            <a:r>
              <a:rPr lang="en-GB" dirty="0"/>
              <a:t>Respiratory disease covering everything from snotty noses and coughing to NEUMONIA</a:t>
            </a:r>
          </a:p>
          <a:p>
            <a:r>
              <a:rPr lang="en-GB" dirty="0"/>
              <a:t>Skin disease like fungal and bacterial infections and ALLERGIC reactions. The most common one is mud fever: wounds just above the hoofs</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5</a:t>
            </a:fld>
            <a:endParaRPr lang="en-US"/>
          </a:p>
        </p:txBody>
      </p:sp>
    </p:spTree>
    <p:extLst>
      <p:ext uri="{BB962C8B-B14F-4D97-AF65-F5344CB8AC3E}">
        <p14:creationId xmlns:p14="http://schemas.microsoft.com/office/powerpoint/2010/main" val="320534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highlight>
                  <a:srgbClr val="00FF00"/>
                </a:highlight>
              </a:rPr>
              <a:t>The research questions for this research are based on a LITERATURE REVIEW, done for this research on the RELATION between the four disease and the weather</a:t>
            </a:r>
            <a:endParaRPr lang="nl-NL" dirty="0">
              <a:highlight>
                <a:srgbClr val="00FF00"/>
              </a:highlight>
            </a:endParaRPr>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6</a:t>
            </a:fld>
            <a:endParaRPr lang="en-US"/>
          </a:p>
        </p:txBody>
      </p:sp>
    </p:spTree>
    <p:extLst>
      <p:ext uri="{BB962C8B-B14F-4D97-AF65-F5344CB8AC3E}">
        <p14:creationId xmlns:p14="http://schemas.microsoft.com/office/powerpoint/2010/main" val="1444964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first question is [reed screen] </a:t>
            </a:r>
          </a:p>
          <a:p>
            <a:r>
              <a:rPr lang="en-GB" dirty="0"/>
              <a:t>This question is divided into 4 sub questions:</a:t>
            </a:r>
          </a:p>
          <a:p>
            <a:r>
              <a:rPr lang="en-GB" dirty="0"/>
              <a:t>[read form screen]</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7</a:t>
            </a:fld>
            <a:endParaRPr lang="en-US"/>
          </a:p>
        </p:txBody>
      </p:sp>
    </p:spTree>
    <p:extLst>
      <p:ext uri="{BB962C8B-B14F-4D97-AF65-F5344CB8AC3E}">
        <p14:creationId xmlns:p14="http://schemas.microsoft.com/office/powerpoint/2010/main" val="4092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second research question is [reed from screen]</a:t>
            </a:r>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8</a:t>
            </a:fld>
            <a:endParaRPr lang="en-US"/>
          </a:p>
        </p:txBody>
      </p:sp>
    </p:spTree>
    <p:extLst>
      <p:ext uri="{BB962C8B-B14F-4D97-AF65-F5344CB8AC3E}">
        <p14:creationId xmlns:p14="http://schemas.microsoft.com/office/powerpoint/2010/main" val="311174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this research, two datasets are MERGED: the data of ANIMAL CLINIC DEN HAM and the weather data. For the weather data, the KNMI dataset of weather station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Heino</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used.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Heino</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the weather station that is closest to den ham. The weather data contains one row for each day in the dataset. For this research the period of </a:t>
            </a:r>
          </a:p>
          <a:p>
            <a:pPr marL="0" lvl="0" indent="0">
              <a:lnSpc>
                <a:spcPct val="107000"/>
              </a:lnSpc>
              <a:spcAft>
                <a:spcPts val="800"/>
              </a:spcAft>
              <a:buFont typeface="+mj-lt"/>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13 November 98 till 9 April 2020 </a:t>
            </a:r>
          </a:p>
          <a:p>
            <a:pPr marL="0" lvl="0" indent="0">
              <a:lnSpc>
                <a:spcPct val="107000"/>
              </a:lnSpc>
              <a:spcAft>
                <a:spcPts val="800"/>
              </a:spcAft>
              <a:buFont typeface="+mj-lt"/>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covers the data of the veterinarian, starting just a bit later, at </a:t>
            </a:r>
          </a:p>
          <a:p>
            <a:pPr marL="0" lvl="0" indent="0">
              <a:lnSpc>
                <a:spcPct val="107000"/>
              </a:lnSpc>
              <a:spcAft>
                <a:spcPts val="800"/>
              </a:spcAft>
              <a:buFont typeface="+mj-lt"/>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20 January 99 and ends on 9 April 2020 again. </a:t>
            </a:r>
          </a:p>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weather data contains 34 different variables such as the daily main wind speed, maximum wind speed and the hour in which this maximum is measured. </a:t>
            </a:r>
          </a:p>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variables are divided over 7 categories: WIND, TEMPERATURE, SUNSHINE DURATION, PRECIPITATION, BAROMETRIC PRESSURE, HUMIDITY AND EVAPORATION. </a:t>
            </a:r>
          </a:p>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data of the veterinarian consists of 144 thousand lines, each containing THINGS LIKE the horse, the owner, the veterinarian in CHARGE and an EXPLANATORY TEST OR THE MEDICATION GIVEN. So each consult consists of multiple rows, for each treatment, medication or explanation one.</a:t>
            </a:r>
          </a:p>
          <a:p>
            <a:pPr marL="0" lvl="0" indent="0">
              <a:lnSpc>
                <a:spcPct val="107000"/>
              </a:lnSpc>
              <a:spcAft>
                <a:spcPts val="800"/>
              </a:spcAft>
              <a:buFont typeface="+mj-l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this research these lines are MERGED INTO CONSULTS, which are the lines form the same horse on the same day. This results into 60 thousand consults over the 21 years of data.</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a:p>
            <a:endParaRPr lang="en-GB" dirty="0"/>
          </a:p>
          <a:p>
            <a:endParaRPr lang="en-GB" dirty="0"/>
          </a:p>
          <a:p>
            <a:endParaRPr lang="nl-NL" dirty="0"/>
          </a:p>
        </p:txBody>
      </p:sp>
      <p:sp>
        <p:nvSpPr>
          <p:cNvPr id="4" name="Tijdelijke aanduiding voor dianummer 3"/>
          <p:cNvSpPr>
            <a:spLocks noGrp="1"/>
          </p:cNvSpPr>
          <p:nvPr>
            <p:ph type="sldNum" sz="quarter" idx="5"/>
          </p:nvPr>
        </p:nvSpPr>
        <p:spPr/>
        <p:txBody>
          <a:bodyPr/>
          <a:lstStyle/>
          <a:p>
            <a:fld id="{A2724262-D47C-D444-8DFB-457E9BF504E8}" type="slidenum">
              <a:rPr lang="en-US" smtClean="0"/>
              <a:t>10</a:t>
            </a:fld>
            <a:endParaRPr lang="en-US"/>
          </a:p>
        </p:txBody>
      </p:sp>
    </p:spTree>
    <p:extLst>
      <p:ext uri="{BB962C8B-B14F-4D97-AF65-F5344CB8AC3E}">
        <p14:creationId xmlns:p14="http://schemas.microsoft.com/office/powerpoint/2010/main" val="1603396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ink">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E75471C-02C9-9145-8C0F-DCA7171A280A}"/>
              </a:ext>
            </a:extLst>
          </p:cNvPr>
          <p:cNvSpPr>
            <a:spLocks noGrp="1"/>
          </p:cNvSpPr>
          <p:nvPr>
            <p:ph type="dt" sz="half" idx="10"/>
          </p:nvPr>
        </p:nvSpPr>
        <p:spPr>
          <a:xfrm>
            <a:off x="291547" y="6356350"/>
            <a:ext cx="3361196" cy="365125"/>
          </a:xfrm>
        </p:spPr>
        <p:txBody>
          <a:bodyPr/>
          <a:lstStyle>
            <a:lvl1pPr>
              <a:defRPr cap="all" baseline="0">
                <a:latin typeface="Arial" panose="020B0604020202020204" pitchFamily="34" charset="0"/>
              </a:defRPr>
            </a:lvl1pPr>
          </a:lstStyle>
          <a:p>
            <a:fld id="{FA728384-E984-F446-A49C-FBBB97E0742D}" type="datetime3">
              <a:rPr lang="en-US" smtClean="0"/>
              <a:t>2 January 2021</a:t>
            </a:fld>
            <a:endParaRPr lang="en-US" dirty="0"/>
          </a:p>
        </p:txBody>
      </p:sp>
      <p:sp>
        <p:nvSpPr>
          <p:cNvPr id="9" name="Footer Placeholder 8">
            <a:extLst>
              <a:ext uri="{FF2B5EF4-FFF2-40B4-BE49-F238E27FC236}">
                <a16:creationId xmlns:a16="http://schemas.microsoft.com/office/drawing/2014/main" id="{CB692917-398F-D34C-A817-2150667F5369}"/>
              </a:ext>
            </a:extLst>
          </p:cNvPr>
          <p:cNvSpPr>
            <a:spLocks noGrp="1"/>
          </p:cNvSpPr>
          <p:nvPr>
            <p:ph type="ftr" sz="quarter" idx="11"/>
          </p:nvPr>
        </p:nvSpPr>
        <p:spPr>
          <a:xfrm>
            <a:off x="3877961" y="6356350"/>
            <a:ext cx="7207551" cy="365125"/>
          </a:xfrm>
        </p:spPr>
        <p:txBody>
          <a:bodyPr/>
          <a:lstStyle>
            <a:lvl1pPr algn="l">
              <a:defRPr cap="all" baseline="0">
                <a:latin typeface="Arial" panose="020B0604020202020204" pitchFamily="34" charset="0"/>
              </a:defRPr>
            </a:lvl1pPr>
          </a:lstStyle>
          <a:p>
            <a:endParaRPr lang="en-US" dirty="0"/>
          </a:p>
        </p:txBody>
      </p:sp>
      <p:sp>
        <p:nvSpPr>
          <p:cNvPr id="10" name="Slide Number Placeholder 9">
            <a:extLst>
              <a:ext uri="{FF2B5EF4-FFF2-40B4-BE49-F238E27FC236}">
                <a16:creationId xmlns:a16="http://schemas.microsoft.com/office/drawing/2014/main" id="{DEBF3654-DD81-DB45-9602-B09B3CF80270}"/>
              </a:ext>
            </a:extLst>
          </p:cNvPr>
          <p:cNvSpPr>
            <a:spLocks noGrp="1"/>
          </p:cNvSpPr>
          <p:nvPr>
            <p:ph type="sldNum" sz="quarter" idx="12"/>
          </p:nvPr>
        </p:nvSpPr>
        <p:spPr>
          <a:xfrm>
            <a:off x="11310730" y="6356350"/>
            <a:ext cx="609600" cy="365125"/>
          </a:xfrm>
        </p:spPr>
        <p:txBody>
          <a:bodyPr/>
          <a:lstStyle>
            <a:lvl1pPr>
              <a:defRPr cap="all" baseline="0">
                <a:latin typeface="Arial" panose="020B0604020202020204" pitchFamily="34" charset="0"/>
              </a:defRPr>
            </a:lvl1pPr>
          </a:lstStyle>
          <a:p>
            <a:fld id="{59D79D20-9926-6947-91A9-E826DAB4C488}" type="slidenum">
              <a:rPr lang="en-US" smtClean="0"/>
              <a:pPr/>
              <a:t>‹nr.›</a:t>
            </a:fld>
            <a:endParaRPr lang="en-US" dirty="0"/>
          </a:p>
        </p:txBody>
      </p:sp>
      <p:sp>
        <p:nvSpPr>
          <p:cNvPr id="11" name="Title 10">
            <a:extLst>
              <a:ext uri="{FF2B5EF4-FFF2-40B4-BE49-F238E27FC236}">
                <a16:creationId xmlns:a16="http://schemas.microsoft.com/office/drawing/2014/main" id="{DA016B96-8B58-2D47-BB97-1861188CC4A9}"/>
              </a:ext>
            </a:extLst>
          </p:cNvPr>
          <p:cNvSpPr>
            <a:spLocks noGrp="1"/>
          </p:cNvSpPr>
          <p:nvPr>
            <p:ph type="title"/>
          </p:nvPr>
        </p:nvSpPr>
        <p:spPr>
          <a:xfrm>
            <a:off x="3877962" y="3956824"/>
            <a:ext cx="8042368" cy="656274"/>
          </a:xfrm>
          <a:prstGeom prst="rect">
            <a:avLst/>
          </a:prstGeom>
          <a:noFill/>
        </p:spPr>
        <p:txBody>
          <a:bodyPr/>
          <a:lstStyle>
            <a:lvl1pPr>
              <a:defRPr sz="3200" baseline="0">
                <a:solidFill>
                  <a:schemeClr val="accent3"/>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6F27629C-F8CE-394C-AB77-2C70E78772B0}"/>
              </a:ext>
            </a:extLst>
          </p:cNvPr>
          <p:cNvSpPr>
            <a:spLocks noGrp="1"/>
          </p:cNvSpPr>
          <p:nvPr>
            <p:ph type="body" sz="quarter" idx="13" hasCustomPrompt="1"/>
          </p:nvPr>
        </p:nvSpPr>
        <p:spPr>
          <a:xfrm>
            <a:off x="3878262" y="4613098"/>
            <a:ext cx="8042067" cy="578732"/>
          </a:xfrm>
          <a:prstGeom prst="rect">
            <a:avLst/>
          </a:prstGeom>
        </p:spPr>
        <p:txBody>
          <a:bodyPr/>
          <a:lstStyle>
            <a:lvl1pPr marL="0" indent="0">
              <a:buNone/>
              <a:defRPr sz="1800" cap="all" baseline="0">
                <a:solidFill>
                  <a:schemeClr val="accent3"/>
                </a:solidFill>
                <a:latin typeface="Arial Narrow" panose="020B0606020202030204" pitchFamily="34" charset="0"/>
              </a:defRPr>
            </a:lvl1pPr>
          </a:lstStyle>
          <a:p>
            <a:pPr lvl="0"/>
            <a:r>
              <a:rPr lang="en-US" dirty="0"/>
              <a:t>Click to edit master subtitle style</a:t>
            </a:r>
          </a:p>
        </p:txBody>
      </p:sp>
      <p:sp>
        <p:nvSpPr>
          <p:cNvPr id="15" name="Text Placeholder 14">
            <a:extLst>
              <a:ext uri="{FF2B5EF4-FFF2-40B4-BE49-F238E27FC236}">
                <a16:creationId xmlns:a16="http://schemas.microsoft.com/office/drawing/2014/main" id="{65FCFFA0-98B2-F746-83EA-8DBDA6B7A7C9}"/>
              </a:ext>
            </a:extLst>
          </p:cNvPr>
          <p:cNvSpPr>
            <a:spLocks noGrp="1"/>
          </p:cNvSpPr>
          <p:nvPr>
            <p:ph type="body" sz="quarter" idx="14" hasCustomPrompt="1"/>
          </p:nvPr>
        </p:nvSpPr>
        <p:spPr>
          <a:xfrm>
            <a:off x="291547" y="347663"/>
            <a:ext cx="5145157" cy="477837"/>
          </a:xfrm>
          <a:prstGeom prst="rect">
            <a:avLst/>
          </a:prstGeom>
        </p:spPr>
        <p:txBody>
          <a:bodyPr/>
          <a:lstStyle>
            <a:lvl1pPr marL="0" indent="0">
              <a:buNone/>
              <a:defRPr sz="1400" b="1" i="0" cap="all" baseline="0">
                <a:solidFill>
                  <a:schemeClr val="bg1"/>
                </a:solidFill>
                <a:latin typeface="Arial Narrow" panose="020B0606020202030204" pitchFamily="34" charset="0"/>
              </a:defRPr>
            </a:lvl1pPr>
          </a:lstStyle>
          <a:p>
            <a:pPr lvl="0"/>
            <a:r>
              <a:rPr lang="en-US" dirty="0"/>
              <a:t>Faculty / department name</a:t>
            </a:r>
          </a:p>
        </p:txBody>
      </p:sp>
      <p:pic>
        <p:nvPicPr>
          <p:cNvPr id="18" name="Picture 17">
            <a:extLst>
              <a:ext uri="{FF2B5EF4-FFF2-40B4-BE49-F238E27FC236}">
                <a16:creationId xmlns:a16="http://schemas.microsoft.com/office/drawing/2014/main" id="{AB44F889-6CB5-BD43-B19A-F35F370828C7}"/>
              </a:ext>
            </a:extLst>
          </p:cNvPr>
          <p:cNvPicPr>
            <a:picLocks noChangeAspect="1"/>
          </p:cNvPicPr>
          <p:nvPr userDrawn="1"/>
        </p:nvPicPr>
        <p:blipFill>
          <a:blip r:embed="rId2"/>
          <a:stretch>
            <a:fillRect/>
          </a:stretch>
        </p:blipFill>
        <p:spPr>
          <a:xfrm rot="20241850">
            <a:off x="5966239" y="-3055937"/>
            <a:ext cx="7594600" cy="6807200"/>
          </a:xfrm>
          <a:prstGeom prst="rect">
            <a:avLst/>
          </a:prstGeom>
        </p:spPr>
      </p:pic>
    </p:spTree>
    <p:extLst>
      <p:ext uri="{BB962C8B-B14F-4D97-AF65-F5344CB8AC3E}">
        <p14:creationId xmlns:p14="http://schemas.microsoft.com/office/powerpoint/2010/main" val="274620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slide + logo own nam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93D4B685-9FED-F545-8AA3-7D67B884E2CE}"/>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‹nr.›</a:t>
            </a:fld>
            <a:endParaRPr lang="en-US" dirty="0"/>
          </a:p>
        </p:txBody>
      </p:sp>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
        <p:nvSpPr>
          <p:cNvPr id="4" name="Text Placeholder 3">
            <a:extLst>
              <a:ext uri="{FF2B5EF4-FFF2-40B4-BE49-F238E27FC236}">
                <a16:creationId xmlns:a16="http://schemas.microsoft.com/office/drawing/2014/main" id="{B3D6F986-96E2-164C-A4A4-BCDB45FCEB84}"/>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5" name="Text Placeholder 3">
            <a:extLst>
              <a:ext uri="{FF2B5EF4-FFF2-40B4-BE49-F238E27FC236}">
                <a16:creationId xmlns:a16="http://schemas.microsoft.com/office/drawing/2014/main" id="{841E5C2C-50FF-634E-807B-2A6B4C766B88}"/>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6" name="Text Placeholder 3">
            <a:extLst>
              <a:ext uri="{FF2B5EF4-FFF2-40B4-BE49-F238E27FC236}">
                <a16:creationId xmlns:a16="http://schemas.microsoft.com/office/drawing/2014/main" id="{BAC4FDA1-EAD9-0143-BBE7-C3C2B96C90C1}"/>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Tree>
    <p:extLst>
      <p:ext uri="{BB962C8B-B14F-4D97-AF65-F5344CB8AC3E}">
        <p14:creationId xmlns:p14="http://schemas.microsoft.com/office/powerpoint/2010/main" val="91318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slide + logo own nam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BE39757D-25E3-9D4C-89B0-ABC83FC54690}"/>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7" name="Text Placeholder 3">
            <a:extLst>
              <a:ext uri="{FF2B5EF4-FFF2-40B4-BE49-F238E27FC236}">
                <a16:creationId xmlns:a16="http://schemas.microsoft.com/office/drawing/2014/main" id="{CB421DEC-2CA7-C94A-833C-25A48605A751}"/>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1" name="Text Placeholder 3">
            <a:extLst>
              <a:ext uri="{FF2B5EF4-FFF2-40B4-BE49-F238E27FC236}">
                <a16:creationId xmlns:a16="http://schemas.microsoft.com/office/drawing/2014/main" id="{3847639B-FEE4-434B-885D-AB2ED1BE4E1D}"/>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B591F65F-2F42-D743-9B78-58BBBB59799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90372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slide + logo own nam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xfrm>
            <a:off x="313576" y="6144654"/>
            <a:ext cx="441770" cy="441813"/>
          </a:xfrm>
          <a:ln>
            <a:solidFill>
              <a:schemeClr val="accent6"/>
            </a:solidFill>
          </a:ln>
        </p:spPr>
        <p:txBody>
          <a:bodyPr/>
          <a:lstStyle/>
          <a:p>
            <a:fld id="{6586D83B-F5E2-6149-B7DD-0F6F1BA75908}" type="slidenum">
              <a:rPr lang="en-US" smtClean="0"/>
              <a:pPr/>
              <a:t>‹nr.›</a:t>
            </a:fld>
            <a:endParaRPr lang="en-US" dirty="0"/>
          </a:p>
        </p:txBody>
      </p:sp>
      <p:sp>
        <p:nvSpPr>
          <p:cNvPr id="7" name="Text Placeholder 3">
            <a:extLst>
              <a:ext uri="{FF2B5EF4-FFF2-40B4-BE49-F238E27FC236}">
                <a16:creationId xmlns:a16="http://schemas.microsoft.com/office/drawing/2014/main" id="{D381BDAF-9E21-554F-B1E0-988F5E0C4623}"/>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1" name="Text Placeholder 3">
            <a:extLst>
              <a:ext uri="{FF2B5EF4-FFF2-40B4-BE49-F238E27FC236}">
                <a16:creationId xmlns:a16="http://schemas.microsoft.com/office/drawing/2014/main" id="{A997D815-DD56-B94F-A323-DFB05DD20BDB}"/>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FD60B78A-3EB3-2E4C-A4F1-5262378EA03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8" name="Picture 7">
            <a:extLst>
              <a:ext uri="{FF2B5EF4-FFF2-40B4-BE49-F238E27FC236}">
                <a16:creationId xmlns:a16="http://schemas.microsoft.com/office/drawing/2014/main" id="{4D17A219-89BE-B349-BB47-80A70966D670}"/>
              </a:ext>
            </a:extLst>
          </p:cNvPr>
          <p:cNvPicPr>
            <a:picLocks noChangeAspect="1"/>
          </p:cNvPicPr>
          <p:nvPr userDrawn="1"/>
        </p:nvPicPr>
        <p:blipFill>
          <a:blip r:embed="rId2"/>
          <a:stretch>
            <a:fillRect/>
          </a:stretch>
        </p:blipFill>
        <p:spPr>
          <a:xfrm rot="20445414">
            <a:off x="6621964" y="-2960252"/>
            <a:ext cx="5006078" cy="6857999"/>
          </a:xfrm>
          <a:prstGeom prst="rect">
            <a:avLst/>
          </a:prstGeom>
        </p:spPr>
      </p:pic>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746069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slide + logo own nam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‹nr.›</a:t>
            </a:fld>
            <a:endParaRPr lang="en-US" dirty="0"/>
          </a:p>
        </p:txBody>
      </p:sp>
      <p:sp>
        <p:nvSpPr>
          <p:cNvPr id="4" name="Text Placeholder 3">
            <a:extLst>
              <a:ext uri="{FF2B5EF4-FFF2-40B4-BE49-F238E27FC236}">
                <a16:creationId xmlns:a16="http://schemas.microsoft.com/office/drawing/2014/main" id="{B3D6F986-96E2-164C-A4A4-BCDB45FCEB84}"/>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5" name="Text Placeholder 3">
            <a:extLst>
              <a:ext uri="{FF2B5EF4-FFF2-40B4-BE49-F238E27FC236}">
                <a16:creationId xmlns:a16="http://schemas.microsoft.com/office/drawing/2014/main" id="{841E5C2C-50FF-634E-807B-2A6B4C766B88}"/>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6" name="Text Placeholder 3">
            <a:extLst>
              <a:ext uri="{FF2B5EF4-FFF2-40B4-BE49-F238E27FC236}">
                <a16:creationId xmlns:a16="http://schemas.microsoft.com/office/drawing/2014/main" id="{BAC4FDA1-EAD9-0143-BBE7-C3C2B96C90C1}"/>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10" name="Picture 9">
            <a:extLst>
              <a:ext uri="{FF2B5EF4-FFF2-40B4-BE49-F238E27FC236}">
                <a16:creationId xmlns:a16="http://schemas.microsoft.com/office/drawing/2014/main" id="{70F39A05-DD33-2447-9C8B-CCC34B471B0B}"/>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48473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slide + logo own nam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7" name="Text Placeholder 3">
            <a:extLst>
              <a:ext uri="{FF2B5EF4-FFF2-40B4-BE49-F238E27FC236}">
                <a16:creationId xmlns:a16="http://schemas.microsoft.com/office/drawing/2014/main" id="{CB421DEC-2CA7-C94A-833C-25A48605A751}"/>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
        <p:nvSpPr>
          <p:cNvPr id="11" name="Text Placeholder 3">
            <a:extLst>
              <a:ext uri="{FF2B5EF4-FFF2-40B4-BE49-F238E27FC236}">
                <a16:creationId xmlns:a16="http://schemas.microsoft.com/office/drawing/2014/main" id="{3847639B-FEE4-434B-885D-AB2ED1BE4E1D}"/>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B591F65F-2F42-D743-9B78-58BBBB59799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13" name="Picture 12">
            <a:extLst>
              <a:ext uri="{FF2B5EF4-FFF2-40B4-BE49-F238E27FC236}">
                <a16:creationId xmlns:a16="http://schemas.microsoft.com/office/drawing/2014/main" id="{E41F51AA-B0FC-624F-B2A3-94744116F537}"/>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Tree>
    <p:extLst>
      <p:ext uri="{BB962C8B-B14F-4D97-AF65-F5344CB8AC3E}">
        <p14:creationId xmlns:p14="http://schemas.microsoft.com/office/powerpoint/2010/main" val="59252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slide + logo own nam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7" name="Text Placeholder 3">
            <a:extLst>
              <a:ext uri="{FF2B5EF4-FFF2-40B4-BE49-F238E27FC236}">
                <a16:creationId xmlns:a16="http://schemas.microsoft.com/office/drawing/2014/main" id="{D381BDAF-9E21-554F-B1E0-988F5E0C4623}"/>
              </a:ext>
            </a:extLst>
          </p:cNvPr>
          <p:cNvSpPr>
            <a:spLocks noGrp="1"/>
          </p:cNvSpPr>
          <p:nvPr>
            <p:ph type="body" sz="quarter" idx="11" hasCustomPrompt="1"/>
          </p:nvPr>
        </p:nvSpPr>
        <p:spPr>
          <a:xfrm>
            <a:off x="2723242" y="6109729"/>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1" name="Text Placeholder 3">
            <a:extLst>
              <a:ext uri="{FF2B5EF4-FFF2-40B4-BE49-F238E27FC236}">
                <a16:creationId xmlns:a16="http://schemas.microsoft.com/office/drawing/2014/main" id="{A997D815-DD56-B94F-A323-DFB05DD20BDB}"/>
              </a:ext>
            </a:extLst>
          </p:cNvPr>
          <p:cNvSpPr>
            <a:spLocks noGrp="1"/>
          </p:cNvSpPr>
          <p:nvPr>
            <p:ph type="body" sz="quarter" idx="12" hasCustomPrompt="1"/>
          </p:nvPr>
        </p:nvSpPr>
        <p:spPr>
          <a:xfrm>
            <a:off x="2723242" y="6296025"/>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sp>
        <p:nvSpPr>
          <p:cNvPr id="12" name="Text Placeholder 3">
            <a:extLst>
              <a:ext uri="{FF2B5EF4-FFF2-40B4-BE49-F238E27FC236}">
                <a16:creationId xmlns:a16="http://schemas.microsoft.com/office/drawing/2014/main" id="{FD60B78A-3EB3-2E4C-A4F1-5262378EA036}"/>
              </a:ext>
            </a:extLst>
          </p:cNvPr>
          <p:cNvSpPr>
            <a:spLocks noGrp="1"/>
          </p:cNvSpPr>
          <p:nvPr>
            <p:ph type="body" sz="quarter" idx="13" hasCustomPrompt="1"/>
          </p:nvPr>
        </p:nvSpPr>
        <p:spPr>
          <a:xfrm>
            <a:off x="2723242" y="6482321"/>
            <a:ext cx="4433570" cy="186296"/>
          </a:xfrm>
          <a:prstGeom prst="rect">
            <a:avLst/>
          </a:prstGeom>
        </p:spPr>
        <p:txBody>
          <a:bodyPr wrap="square" lIns="0" tIns="0" rIns="0" bIns="0" anchor="t" anchorCtr="0">
            <a:noAutofit/>
          </a:bodyPr>
          <a:lstStyle>
            <a:lvl1pPr marL="228600" marR="0" indent="-228600" algn="l" defTabSz="914256" rtl="0" eaLnBrk="1" fontAlgn="auto" latinLnBrk="0" hangingPunct="1">
              <a:lnSpc>
                <a:spcPct val="100000"/>
              </a:lnSpc>
              <a:spcBef>
                <a:spcPts val="1000"/>
              </a:spcBef>
              <a:spcAft>
                <a:spcPts val="0"/>
              </a:spcAft>
              <a:buClrTx/>
              <a:buSzTx/>
              <a:buFontTx/>
              <a:buNone/>
              <a:tabLst/>
              <a:defRPr sz="900" b="1" i="0" cap="none" baseline="0">
                <a:solidFill>
                  <a:schemeClr val="bg1"/>
                </a:solidFill>
                <a:latin typeface="Arial Narrow" panose="020B0604020202020204" pitchFamily="34" charset="0"/>
                <a:cs typeface="Arial Narrow" panose="020B0604020202020204" pitchFamily="34" charset="0"/>
              </a:defRPr>
            </a:lvl1pPr>
            <a:lvl2pPr marL="457127" indent="0">
              <a:lnSpc>
                <a:spcPct val="70000"/>
              </a:lnSpc>
              <a:buFontTx/>
              <a:buNone/>
              <a:defRPr sz="1000" b="1" i="0" cap="all" baseline="0">
                <a:latin typeface="Arial Narrow" panose="020B0604020202020204" pitchFamily="34" charset="0"/>
                <a:cs typeface="Arial Narrow" panose="020B0604020202020204" pitchFamily="34" charset="0"/>
              </a:defRPr>
            </a:lvl2pPr>
            <a:lvl3pPr marL="914255" indent="0">
              <a:lnSpc>
                <a:spcPct val="70000"/>
              </a:lnSpc>
              <a:buFontTx/>
              <a:buNone/>
              <a:defRPr sz="1000" b="1" i="0" cap="all" baseline="0">
                <a:latin typeface="Arial Narrow" panose="020B0604020202020204" pitchFamily="34" charset="0"/>
                <a:cs typeface="Arial Narrow" panose="020B0604020202020204" pitchFamily="34" charset="0"/>
              </a:defRPr>
            </a:lvl3pPr>
            <a:lvl4pPr marL="1371383" indent="0">
              <a:lnSpc>
                <a:spcPct val="70000"/>
              </a:lnSpc>
              <a:buFontTx/>
              <a:buNone/>
              <a:defRPr sz="1000" b="1" i="0" cap="all" baseline="0">
                <a:latin typeface="Arial Narrow" panose="020B0604020202020204" pitchFamily="34" charset="0"/>
                <a:cs typeface="Arial Narrow" panose="020B0604020202020204" pitchFamily="34" charset="0"/>
              </a:defRPr>
            </a:lvl4pPr>
            <a:lvl5pPr marL="1828510" indent="0">
              <a:lnSpc>
                <a:spcPct val="70000"/>
              </a:lnSpc>
              <a:buFontTx/>
              <a:buNone/>
              <a:defRPr sz="1000" b="1" i="0" cap="all" baseline="0">
                <a:latin typeface="Arial Narrow" panose="020B0604020202020204" pitchFamily="34" charset="0"/>
                <a:cs typeface="Arial Narrow" panose="020B0604020202020204" pitchFamily="34" charset="0"/>
              </a:defRPr>
            </a:lvl5pPr>
          </a:lstStyle>
          <a:p>
            <a:pPr lvl="0"/>
            <a:r>
              <a:rPr lang="en-US" dirty="0"/>
              <a:t>Edit faculty / department (max 3 lines)</a:t>
            </a:r>
          </a:p>
        </p:txBody>
      </p:sp>
      <p:pic>
        <p:nvPicPr>
          <p:cNvPr id="13" name="Picture 12">
            <a:extLst>
              <a:ext uri="{FF2B5EF4-FFF2-40B4-BE49-F238E27FC236}">
                <a16:creationId xmlns:a16="http://schemas.microsoft.com/office/drawing/2014/main" id="{A749489D-A1EF-D245-8C9C-0E9C8A6AA0AC}"/>
              </a:ext>
            </a:extLst>
          </p:cNvPr>
          <p:cNvPicPr>
            <a:picLocks noChangeAspect="1"/>
          </p:cNvPicPr>
          <p:nvPr userDrawn="1"/>
        </p:nvPicPr>
        <p:blipFill>
          <a:blip r:embed="rId2"/>
          <a:stretch>
            <a:fillRect/>
          </a:stretch>
        </p:blipFill>
        <p:spPr>
          <a:xfrm rot="20445414">
            <a:off x="6621964" y="-2960252"/>
            <a:ext cx="5006078" cy="6858000"/>
          </a:xfrm>
          <a:prstGeom prst="rect">
            <a:avLst/>
          </a:prstGeom>
        </p:spPr>
      </p:pic>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3253447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579792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835358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1591780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28077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E75471C-02C9-9145-8C0F-DCA7171A280A}"/>
              </a:ext>
            </a:extLst>
          </p:cNvPr>
          <p:cNvSpPr>
            <a:spLocks noGrp="1"/>
          </p:cNvSpPr>
          <p:nvPr>
            <p:ph type="dt" sz="half" idx="10"/>
          </p:nvPr>
        </p:nvSpPr>
        <p:spPr>
          <a:xfrm>
            <a:off x="291547" y="6356350"/>
            <a:ext cx="3361196" cy="365125"/>
          </a:xfrm>
        </p:spPr>
        <p:txBody>
          <a:bodyPr/>
          <a:lstStyle>
            <a:lvl1pPr>
              <a:defRPr cap="all" baseline="0">
                <a:latin typeface="Arial" panose="020B0604020202020204" pitchFamily="34" charset="0"/>
              </a:defRPr>
            </a:lvl1pPr>
          </a:lstStyle>
          <a:p>
            <a:fld id="{B46EEF56-242D-4244-B1A5-94B892795E2B}" type="datetime3">
              <a:rPr lang="en-US" smtClean="0"/>
              <a:t>2 January 2021</a:t>
            </a:fld>
            <a:endParaRPr lang="en-US" dirty="0"/>
          </a:p>
        </p:txBody>
      </p:sp>
      <p:sp>
        <p:nvSpPr>
          <p:cNvPr id="9" name="Footer Placeholder 8">
            <a:extLst>
              <a:ext uri="{FF2B5EF4-FFF2-40B4-BE49-F238E27FC236}">
                <a16:creationId xmlns:a16="http://schemas.microsoft.com/office/drawing/2014/main" id="{CB692917-398F-D34C-A817-2150667F5369}"/>
              </a:ext>
            </a:extLst>
          </p:cNvPr>
          <p:cNvSpPr>
            <a:spLocks noGrp="1"/>
          </p:cNvSpPr>
          <p:nvPr>
            <p:ph type="ftr" sz="quarter" idx="11"/>
          </p:nvPr>
        </p:nvSpPr>
        <p:spPr>
          <a:xfrm>
            <a:off x="3877961" y="6356350"/>
            <a:ext cx="7207551" cy="365125"/>
          </a:xfrm>
        </p:spPr>
        <p:txBody>
          <a:bodyPr/>
          <a:lstStyle>
            <a:lvl1pPr algn="l">
              <a:defRPr cap="all" baseline="0">
                <a:latin typeface="Arial" panose="020B0604020202020204" pitchFamily="34" charset="0"/>
              </a:defRPr>
            </a:lvl1pPr>
          </a:lstStyle>
          <a:p>
            <a:endParaRPr lang="en-US" dirty="0"/>
          </a:p>
        </p:txBody>
      </p:sp>
      <p:sp>
        <p:nvSpPr>
          <p:cNvPr id="10" name="Slide Number Placeholder 9">
            <a:extLst>
              <a:ext uri="{FF2B5EF4-FFF2-40B4-BE49-F238E27FC236}">
                <a16:creationId xmlns:a16="http://schemas.microsoft.com/office/drawing/2014/main" id="{DEBF3654-DD81-DB45-9602-B09B3CF80270}"/>
              </a:ext>
            </a:extLst>
          </p:cNvPr>
          <p:cNvSpPr>
            <a:spLocks noGrp="1"/>
          </p:cNvSpPr>
          <p:nvPr>
            <p:ph type="sldNum" sz="quarter" idx="12"/>
          </p:nvPr>
        </p:nvSpPr>
        <p:spPr>
          <a:xfrm>
            <a:off x="11310730" y="6356350"/>
            <a:ext cx="609600" cy="365125"/>
          </a:xfrm>
        </p:spPr>
        <p:txBody>
          <a:bodyPr/>
          <a:lstStyle>
            <a:lvl1pPr>
              <a:defRPr cap="all" baseline="0">
                <a:latin typeface="Arial" panose="020B0604020202020204" pitchFamily="34" charset="0"/>
              </a:defRPr>
            </a:lvl1pPr>
          </a:lstStyle>
          <a:p>
            <a:fld id="{59D79D20-9926-6947-91A9-E826DAB4C488}" type="slidenum">
              <a:rPr lang="en-US" smtClean="0"/>
              <a:pPr/>
              <a:t>‹nr.›</a:t>
            </a:fld>
            <a:endParaRPr lang="en-US" dirty="0"/>
          </a:p>
        </p:txBody>
      </p:sp>
      <p:sp>
        <p:nvSpPr>
          <p:cNvPr id="11" name="Title 10">
            <a:extLst>
              <a:ext uri="{FF2B5EF4-FFF2-40B4-BE49-F238E27FC236}">
                <a16:creationId xmlns:a16="http://schemas.microsoft.com/office/drawing/2014/main" id="{DA016B96-8B58-2D47-BB97-1861188CC4A9}"/>
              </a:ext>
            </a:extLst>
          </p:cNvPr>
          <p:cNvSpPr>
            <a:spLocks noGrp="1"/>
          </p:cNvSpPr>
          <p:nvPr>
            <p:ph type="title"/>
          </p:nvPr>
        </p:nvSpPr>
        <p:spPr>
          <a:xfrm>
            <a:off x="3877962" y="3956824"/>
            <a:ext cx="8042368" cy="656274"/>
          </a:xfrm>
          <a:prstGeom prst="rect">
            <a:avLst/>
          </a:prstGeom>
          <a:noFill/>
        </p:spPr>
        <p:txBody>
          <a:bodyPr/>
          <a:lstStyle>
            <a:lvl1pPr>
              <a:defRPr sz="3200" baseline="0">
                <a:solidFill>
                  <a:srgbClr val="049DC4"/>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6F27629C-F8CE-394C-AB77-2C70E78772B0}"/>
              </a:ext>
            </a:extLst>
          </p:cNvPr>
          <p:cNvSpPr>
            <a:spLocks noGrp="1"/>
          </p:cNvSpPr>
          <p:nvPr>
            <p:ph type="body" sz="quarter" idx="13" hasCustomPrompt="1"/>
          </p:nvPr>
        </p:nvSpPr>
        <p:spPr>
          <a:xfrm>
            <a:off x="3878262" y="4613098"/>
            <a:ext cx="8042067" cy="578732"/>
          </a:xfrm>
          <a:prstGeom prst="rect">
            <a:avLst/>
          </a:prstGeom>
        </p:spPr>
        <p:txBody>
          <a:bodyPr/>
          <a:lstStyle>
            <a:lvl1pPr marL="0" indent="0">
              <a:buNone/>
              <a:defRPr sz="1800" cap="all" baseline="0">
                <a:solidFill>
                  <a:srgbClr val="079CC5"/>
                </a:solidFill>
                <a:latin typeface="Arial Narrow" panose="020B0606020202030204" pitchFamily="34" charset="0"/>
              </a:defRPr>
            </a:lvl1pPr>
          </a:lstStyle>
          <a:p>
            <a:pPr lvl="0"/>
            <a:r>
              <a:rPr lang="en-US" dirty="0"/>
              <a:t>Click to edit master subtitle style</a:t>
            </a:r>
          </a:p>
        </p:txBody>
      </p:sp>
      <p:sp>
        <p:nvSpPr>
          <p:cNvPr id="15" name="Text Placeholder 14">
            <a:extLst>
              <a:ext uri="{FF2B5EF4-FFF2-40B4-BE49-F238E27FC236}">
                <a16:creationId xmlns:a16="http://schemas.microsoft.com/office/drawing/2014/main" id="{65FCFFA0-98B2-F746-83EA-8DBDA6B7A7C9}"/>
              </a:ext>
            </a:extLst>
          </p:cNvPr>
          <p:cNvSpPr>
            <a:spLocks noGrp="1"/>
          </p:cNvSpPr>
          <p:nvPr>
            <p:ph type="body" sz="quarter" idx="14" hasCustomPrompt="1"/>
          </p:nvPr>
        </p:nvSpPr>
        <p:spPr>
          <a:xfrm>
            <a:off x="291548" y="347663"/>
            <a:ext cx="7470914" cy="477837"/>
          </a:xfrm>
          <a:prstGeom prst="rect">
            <a:avLst/>
          </a:prstGeom>
        </p:spPr>
        <p:txBody>
          <a:bodyPr/>
          <a:lstStyle>
            <a:lvl1pPr marL="0" indent="0">
              <a:buNone/>
              <a:defRPr sz="1400" b="1" i="0" cap="all" baseline="0">
                <a:solidFill>
                  <a:schemeClr val="bg1"/>
                </a:solidFill>
                <a:latin typeface="Arial Narrow" panose="020B0606020202030204" pitchFamily="34" charset="0"/>
              </a:defRPr>
            </a:lvl1pPr>
          </a:lstStyle>
          <a:p>
            <a:pPr lvl="0"/>
            <a:r>
              <a:rPr lang="en-US" dirty="0"/>
              <a:t>Faculty / department name</a:t>
            </a:r>
          </a:p>
        </p:txBody>
      </p:sp>
      <p:pic>
        <p:nvPicPr>
          <p:cNvPr id="3" name="Picture 2">
            <a:extLst>
              <a:ext uri="{FF2B5EF4-FFF2-40B4-BE49-F238E27FC236}">
                <a16:creationId xmlns:a16="http://schemas.microsoft.com/office/drawing/2014/main" id="{AFD3B795-1F91-E045-91A7-ABD6E806B541}"/>
              </a:ext>
            </a:extLst>
          </p:cNvPr>
          <p:cNvPicPr>
            <a:picLocks noChangeAspect="1"/>
          </p:cNvPicPr>
          <p:nvPr userDrawn="1"/>
        </p:nvPicPr>
        <p:blipFill>
          <a:blip r:embed="rId2"/>
          <a:stretch>
            <a:fillRect/>
          </a:stretch>
        </p:blipFill>
        <p:spPr>
          <a:xfrm rot="19729498">
            <a:off x="8433352" y="-2286867"/>
            <a:ext cx="4191000" cy="6502400"/>
          </a:xfrm>
          <a:prstGeom prst="rect">
            <a:avLst/>
          </a:prstGeom>
        </p:spPr>
      </p:pic>
    </p:spTree>
    <p:extLst>
      <p:ext uri="{BB962C8B-B14F-4D97-AF65-F5344CB8AC3E}">
        <p14:creationId xmlns:p14="http://schemas.microsoft.com/office/powerpoint/2010/main" val="3735796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676730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620684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92997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6415829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5991119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1116886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UT Table of Content 2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5274699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UT Table of Content 3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866650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T Table of Content 4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41812633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T Table of Content 5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45842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een">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E75471C-02C9-9145-8C0F-DCA7171A280A}"/>
              </a:ext>
            </a:extLst>
          </p:cNvPr>
          <p:cNvSpPr>
            <a:spLocks noGrp="1"/>
          </p:cNvSpPr>
          <p:nvPr>
            <p:ph type="dt" sz="half" idx="10"/>
          </p:nvPr>
        </p:nvSpPr>
        <p:spPr>
          <a:xfrm>
            <a:off x="291547" y="6356350"/>
            <a:ext cx="3361196" cy="365125"/>
          </a:xfrm>
        </p:spPr>
        <p:txBody>
          <a:bodyPr/>
          <a:lstStyle>
            <a:lvl1pPr>
              <a:defRPr cap="all" baseline="0">
                <a:latin typeface="Arial" panose="020B0604020202020204" pitchFamily="34" charset="0"/>
              </a:defRPr>
            </a:lvl1pPr>
          </a:lstStyle>
          <a:p>
            <a:fld id="{448D0C12-8DE7-6F48-AD95-D9425B479BDD}" type="datetime3">
              <a:rPr lang="en-US" smtClean="0"/>
              <a:t>2 January 2021</a:t>
            </a:fld>
            <a:endParaRPr lang="en-US" dirty="0"/>
          </a:p>
        </p:txBody>
      </p:sp>
      <p:sp>
        <p:nvSpPr>
          <p:cNvPr id="9" name="Footer Placeholder 8">
            <a:extLst>
              <a:ext uri="{FF2B5EF4-FFF2-40B4-BE49-F238E27FC236}">
                <a16:creationId xmlns:a16="http://schemas.microsoft.com/office/drawing/2014/main" id="{CB692917-398F-D34C-A817-2150667F5369}"/>
              </a:ext>
            </a:extLst>
          </p:cNvPr>
          <p:cNvSpPr>
            <a:spLocks noGrp="1"/>
          </p:cNvSpPr>
          <p:nvPr>
            <p:ph type="ftr" sz="quarter" idx="11"/>
          </p:nvPr>
        </p:nvSpPr>
        <p:spPr>
          <a:xfrm>
            <a:off x="3877961" y="6356350"/>
            <a:ext cx="7207551" cy="365125"/>
          </a:xfrm>
        </p:spPr>
        <p:txBody>
          <a:bodyPr/>
          <a:lstStyle>
            <a:lvl1pPr algn="l">
              <a:defRPr cap="all" baseline="0">
                <a:latin typeface="Arial" panose="020B0604020202020204" pitchFamily="34" charset="0"/>
              </a:defRPr>
            </a:lvl1pPr>
          </a:lstStyle>
          <a:p>
            <a:endParaRPr lang="en-US" dirty="0"/>
          </a:p>
        </p:txBody>
      </p:sp>
      <p:sp>
        <p:nvSpPr>
          <p:cNvPr id="10" name="Slide Number Placeholder 9">
            <a:extLst>
              <a:ext uri="{FF2B5EF4-FFF2-40B4-BE49-F238E27FC236}">
                <a16:creationId xmlns:a16="http://schemas.microsoft.com/office/drawing/2014/main" id="{DEBF3654-DD81-DB45-9602-B09B3CF80270}"/>
              </a:ext>
            </a:extLst>
          </p:cNvPr>
          <p:cNvSpPr>
            <a:spLocks noGrp="1"/>
          </p:cNvSpPr>
          <p:nvPr>
            <p:ph type="sldNum" sz="quarter" idx="12"/>
          </p:nvPr>
        </p:nvSpPr>
        <p:spPr>
          <a:xfrm>
            <a:off x="11310730" y="6356350"/>
            <a:ext cx="609600" cy="365125"/>
          </a:xfrm>
        </p:spPr>
        <p:txBody>
          <a:bodyPr/>
          <a:lstStyle>
            <a:lvl1pPr>
              <a:defRPr cap="all" baseline="0">
                <a:latin typeface="Arial" panose="020B0604020202020204" pitchFamily="34" charset="0"/>
              </a:defRPr>
            </a:lvl1pPr>
          </a:lstStyle>
          <a:p>
            <a:fld id="{59D79D20-9926-6947-91A9-E826DAB4C488}" type="slidenum">
              <a:rPr lang="en-US" smtClean="0"/>
              <a:pPr/>
              <a:t>‹nr.›</a:t>
            </a:fld>
            <a:endParaRPr lang="en-US" dirty="0"/>
          </a:p>
        </p:txBody>
      </p:sp>
      <p:sp>
        <p:nvSpPr>
          <p:cNvPr id="11" name="Title 10">
            <a:extLst>
              <a:ext uri="{FF2B5EF4-FFF2-40B4-BE49-F238E27FC236}">
                <a16:creationId xmlns:a16="http://schemas.microsoft.com/office/drawing/2014/main" id="{DA016B96-8B58-2D47-BB97-1861188CC4A9}"/>
              </a:ext>
            </a:extLst>
          </p:cNvPr>
          <p:cNvSpPr>
            <a:spLocks noGrp="1"/>
          </p:cNvSpPr>
          <p:nvPr>
            <p:ph type="title"/>
          </p:nvPr>
        </p:nvSpPr>
        <p:spPr>
          <a:xfrm>
            <a:off x="3877962" y="3956824"/>
            <a:ext cx="8042368" cy="656274"/>
          </a:xfrm>
          <a:prstGeom prst="rect">
            <a:avLst/>
          </a:prstGeom>
          <a:noFill/>
        </p:spPr>
        <p:txBody>
          <a:bodyPr/>
          <a:lstStyle>
            <a:lvl1pPr>
              <a:defRPr sz="3200" baseline="0">
                <a:solidFill>
                  <a:schemeClr val="accent6"/>
                </a:solidFill>
              </a:defRPr>
            </a:lvl1pPr>
          </a:lstStyle>
          <a:p>
            <a:r>
              <a:rPr lang="en-US" dirty="0"/>
              <a:t>Click to edit Master title style</a:t>
            </a:r>
          </a:p>
        </p:txBody>
      </p:sp>
      <p:sp>
        <p:nvSpPr>
          <p:cNvPr id="13" name="Text Placeholder 12">
            <a:extLst>
              <a:ext uri="{FF2B5EF4-FFF2-40B4-BE49-F238E27FC236}">
                <a16:creationId xmlns:a16="http://schemas.microsoft.com/office/drawing/2014/main" id="{6F27629C-F8CE-394C-AB77-2C70E78772B0}"/>
              </a:ext>
            </a:extLst>
          </p:cNvPr>
          <p:cNvSpPr>
            <a:spLocks noGrp="1"/>
          </p:cNvSpPr>
          <p:nvPr>
            <p:ph type="body" sz="quarter" idx="13" hasCustomPrompt="1"/>
          </p:nvPr>
        </p:nvSpPr>
        <p:spPr>
          <a:xfrm>
            <a:off x="3878262" y="4613098"/>
            <a:ext cx="8042067" cy="578732"/>
          </a:xfrm>
          <a:prstGeom prst="rect">
            <a:avLst/>
          </a:prstGeom>
        </p:spPr>
        <p:txBody>
          <a:bodyPr/>
          <a:lstStyle>
            <a:lvl1pPr marL="0" indent="0">
              <a:buNone/>
              <a:defRPr sz="1800" cap="all" baseline="0">
                <a:solidFill>
                  <a:schemeClr val="accent6"/>
                </a:solidFill>
                <a:latin typeface="Arial Narrow" panose="020B0606020202030204" pitchFamily="34" charset="0"/>
              </a:defRPr>
            </a:lvl1pPr>
          </a:lstStyle>
          <a:p>
            <a:pPr lvl="0"/>
            <a:r>
              <a:rPr lang="en-US" dirty="0"/>
              <a:t>Click to edit master subtitle style</a:t>
            </a:r>
          </a:p>
        </p:txBody>
      </p:sp>
      <p:sp>
        <p:nvSpPr>
          <p:cNvPr id="15" name="Text Placeholder 14">
            <a:extLst>
              <a:ext uri="{FF2B5EF4-FFF2-40B4-BE49-F238E27FC236}">
                <a16:creationId xmlns:a16="http://schemas.microsoft.com/office/drawing/2014/main" id="{65FCFFA0-98B2-F746-83EA-8DBDA6B7A7C9}"/>
              </a:ext>
            </a:extLst>
          </p:cNvPr>
          <p:cNvSpPr>
            <a:spLocks noGrp="1"/>
          </p:cNvSpPr>
          <p:nvPr>
            <p:ph type="body" sz="quarter" idx="14" hasCustomPrompt="1"/>
          </p:nvPr>
        </p:nvSpPr>
        <p:spPr>
          <a:xfrm>
            <a:off x="291547" y="347663"/>
            <a:ext cx="7500731" cy="477837"/>
          </a:xfrm>
          <a:prstGeom prst="rect">
            <a:avLst/>
          </a:prstGeom>
        </p:spPr>
        <p:txBody>
          <a:bodyPr/>
          <a:lstStyle>
            <a:lvl1pPr marL="0" indent="0">
              <a:buNone/>
              <a:defRPr sz="1400" b="1" i="0" cap="all" baseline="0">
                <a:solidFill>
                  <a:schemeClr val="bg1"/>
                </a:solidFill>
                <a:latin typeface="Arial Narrow" panose="020B0606020202030204" pitchFamily="34" charset="0"/>
              </a:defRPr>
            </a:lvl1pPr>
          </a:lstStyle>
          <a:p>
            <a:pPr lvl="0"/>
            <a:r>
              <a:rPr lang="en-US" dirty="0"/>
              <a:t>Faculty / department name</a:t>
            </a:r>
          </a:p>
        </p:txBody>
      </p:sp>
      <p:pic>
        <p:nvPicPr>
          <p:cNvPr id="3" name="Picture 2">
            <a:extLst>
              <a:ext uri="{FF2B5EF4-FFF2-40B4-BE49-F238E27FC236}">
                <a16:creationId xmlns:a16="http://schemas.microsoft.com/office/drawing/2014/main" id="{7BBE68D8-70A6-7246-8BE1-4483AA758C93}"/>
              </a:ext>
            </a:extLst>
          </p:cNvPr>
          <p:cNvPicPr>
            <a:picLocks noChangeAspect="1"/>
          </p:cNvPicPr>
          <p:nvPr userDrawn="1"/>
        </p:nvPicPr>
        <p:blipFill>
          <a:blip r:embed="rId2"/>
          <a:stretch>
            <a:fillRect/>
          </a:stretch>
        </p:blipFill>
        <p:spPr>
          <a:xfrm rot="20358674">
            <a:off x="7869330" y="-3081337"/>
            <a:ext cx="5006078" cy="6857999"/>
          </a:xfrm>
          <a:prstGeom prst="rect">
            <a:avLst/>
          </a:prstGeom>
        </p:spPr>
      </p:pic>
    </p:spTree>
    <p:extLst>
      <p:ext uri="{BB962C8B-B14F-4D97-AF65-F5344CB8AC3E}">
        <p14:creationId xmlns:p14="http://schemas.microsoft.com/office/powerpoint/2010/main" val="25882411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UT Table of Content 6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39770252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4261058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739923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639905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6309108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40021296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UT Table of Content 2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174017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UT Table of Content 3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737445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UT Table of Content 4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39380983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UT Table of Content 5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12371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slid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93D4B685-9FED-F545-8AA3-7D67B884E2CE}"/>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‹nr.›</a:t>
            </a:fld>
            <a:endParaRPr lang="en-US" dirty="0"/>
          </a:p>
        </p:txBody>
      </p:sp>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367315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UT Table of Content 6 bullits 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23636931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UT Table of Content 2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8655607"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284721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195920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776760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8506769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UT Table of Content 3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10069919"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5728111"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4819771"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22763048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UT Table of Content 4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10069921"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7161825"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4253729"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345633"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1" name="Text Placeholder 10">
            <a:extLst>
              <a:ext uri="{FF2B5EF4-FFF2-40B4-BE49-F238E27FC236}">
                <a16:creationId xmlns:a16="http://schemas.microsoft.com/office/drawing/2014/main" id="{16303D29-62BD-204C-BAE9-E5070427B26B}"/>
              </a:ext>
            </a:extLst>
          </p:cNvPr>
          <p:cNvSpPr>
            <a:spLocks noGrp="1"/>
          </p:cNvSpPr>
          <p:nvPr>
            <p:ph type="body" sz="quarter" idx="11" hasCustomPrompt="1"/>
          </p:nvPr>
        </p:nvSpPr>
        <p:spPr>
          <a:xfrm>
            <a:off x="457627"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2" name="Text Placeholder 10">
            <a:extLst>
              <a:ext uri="{FF2B5EF4-FFF2-40B4-BE49-F238E27FC236}">
                <a16:creationId xmlns:a16="http://schemas.microsoft.com/office/drawing/2014/main" id="{60C72770-CF9E-8642-9A68-8468A74A23C5}"/>
              </a:ext>
            </a:extLst>
          </p:cNvPr>
          <p:cNvSpPr>
            <a:spLocks noGrp="1"/>
          </p:cNvSpPr>
          <p:nvPr>
            <p:ph type="body" sz="quarter" idx="12" hasCustomPrompt="1"/>
          </p:nvPr>
        </p:nvSpPr>
        <p:spPr>
          <a:xfrm>
            <a:off x="3365723"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3" name="Text Placeholder 10">
            <a:extLst>
              <a:ext uri="{FF2B5EF4-FFF2-40B4-BE49-F238E27FC236}">
                <a16:creationId xmlns:a16="http://schemas.microsoft.com/office/drawing/2014/main" id="{7CE15E01-688D-C344-96E9-38ADA549558A}"/>
              </a:ext>
            </a:extLst>
          </p:cNvPr>
          <p:cNvSpPr>
            <a:spLocks noGrp="1"/>
          </p:cNvSpPr>
          <p:nvPr>
            <p:ph type="body" sz="quarter" idx="13" hasCustomPrompt="1"/>
          </p:nvPr>
        </p:nvSpPr>
        <p:spPr>
          <a:xfrm>
            <a:off x="6273819"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Text Placeholder 10">
            <a:extLst>
              <a:ext uri="{FF2B5EF4-FFF2-40B4-BE49-F238E27FC236}">
                <a16:creationId xmlns:a16="http://schemas.microsoft.com/office/drawing/2014/main" id="{FB2B92A9-333F-8345-87C6-70CB73503C38}"/>
              </a:ext>
            </a:extLst>
          </p:cNvPr>
          <p:cNvSpPr>
            <a:spLocks noGrp="1"/>
          </p:cNvSpPr>
          <p:nvPr>
            <p:ph type="body" sz="quarter" idx="14" hasCustomPrompt="1"/>
          </p:nvPr>
        </p:nvSpPr>
        <p:spPr>
          <a:xfrm>
            <a:off x="9181915" y="4131956"/>
            <a:ext cx="2633869"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5313413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UT Table of Content 5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7847496"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5580971"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331444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1047921"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1011588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44417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4" name="Text Placeholder 10">
            <a:extLst>
              <a:ext uri="{FF2B5EF4-FFF2-40B4-BE49-F238E27FC236}">
                <a16:creationId xmlns:a16="http://schemas.microsoft.com/office/drawing/2014/main" id="{2B4077AA-9B89-8D49-BB52-D6A8A8BF2734}"/>
              </a:ext>
            </a:extLst>
          </p:cNvPr>
          <p:cNvSpPr>
            <a:spLocks noGrp="1"/>
          </p:cNvSpPr>
          <p:nvPr>
            <p:ph type="body" sz="quarter" idx="12" hasCustomPrompt="1"/>
          </p:nvPr>
        </p:nvSpPr>
        <p:spPr>
          <a:xfrm>
            <a:off x="271069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5" name="Text Placeholder 10">
            <a:extLst>
              <a:ext uri="{FF2B5EF4-FFF2-40B4-BE49-F238E27FC236}">
                <a16:creationId xmlns:a16="http://schemas.microsoft.com/office/drawing/2014/main" id="{4BA8C9D0-9866-2A4D-B582-8866FAAE6994}"/>
              </a:ext>
            </a:extLst>
          </p:cNvPr>
          <p:cNvSpPr>
            <a:spLocks noGrp="1"/>
          </p:cNvSpPr>
          <p:nvPr>
            <p:ph type="body" sz="quarter" idx="13" hasCustomPrompt="1"/>
          </p:nvPr>
        </p:nvSpPr>
        <p:spPr>
          <a:xfrm>
            <a:off x="4977224"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6" name="Text Placeholder 10">
            <a:extLst>
              <a:ext uri="{FF2B5EF4-FFF2-40B4-BE49-F238E27FC236}">
                <a16:creationId xmlns:a16="http://schemas.microsoft.com/office/drawing/2014/main" id="{090A9B50-313C-EB49-99DA-30462D015263}"/>
              </a:ext>
            </a:extLst>
          </p:cNvPr>
          <p:cNvSpPr>
            <a:spLocks noGrp="1"/>
          </p:cNvSpPr>
          <p:nvPr>
            <p:ph type="body" sz="quarter" idx="14" hasCustomPrompt="1"/>
          </p:nvPr>
        </p:nvSpPr>
        <p:spPr>
          <a:xfrm>
            <a:off x="7243749"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27" name="Text Placeholder 10">
            <a:extLst>
              <a:ext uri="{FF2B5EF4-FFF2-40B4-BE49-F238E27FC236}">
                <a16:creationId xmlns:a16="http://schemas.microsoft.com/office/drawing/2014/main" id="{4AC2890D-E347-0E4B-8ADB-E19014E2447F}"/>
              </a:ext>
            </a:extLst>
          </p:cNvPr>
          <p:cNvSpPr>
            <a:spLocks noGrp="1"/>
          </p:cNvSpPr>
          <p:nvPr>
            <p:ph type="body" sz="quarter" idx="15" hasCustomPrompt="1"/>
          </p:nvPr>
        </p:nvSpPr>
        <p:spPr>
          <a:xfrm>
            <a:off x="9512133" y="4131956"/>
            <a:ext cx="2065351"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Tree>
    <p:extLst>
      <p:ext uri="{BB962C8B-B14F-4D97-AF65-F5344CB8AC3E}">
        <p14:creationId xmlns:p14="http://schemas.microsoft.com/office/powerpoint/2010/main" val="1928950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UT Table of Content 6 bullits 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FA632D-41F1-2042-A90E-90A4EDFBD53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4" name="Flowchart: Process 3">
            <a:extLst>
              <a:ext uri="{FF2B5EF4-FFF2-40B4-BE49-F238E27FC236}">
                <a16:creationId xmlns:a16="http://schemas.microsoft.com/office/drawing/2014/main" id="{3D99CCBF-9B94-4047-986E-62F7BAEBE9D6}"/>
              </a:ext>
            </a:extLst>
          </p:cNvPr>
          <p:cNvSpPr/>
          <p:nvPr userDrawn="1"/>
        </p:nvSpPr>
        <p:spPr>
          <a:xfrm>
            <a:off x="0" y="3385488"/>
            <a:ext cx="15321862" cy="15907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hlinkClick r:id="" action="ppaction://noaction"/>
            <a:extLst>
              <a:ext uri="{FF2B5EF4-FFF2-40B4-BE49-F238E27FC236}">
                <a16:creationId xmlns:a16="http://schemas.microsoft.com/office/drawing/2014/main" id="{22DA57F3-3FF8-5D41-8089-32C4A3B696DA}"/>
              </a:ext>
            </a:extLst>
          </p:cNvPr>
          <p:cNvSpPr/>
          <p:nvPr userDrawn="1"/>
        </p:nvSpPr>
        <p:spPr>
          <a:xfrm>
            <a:off x="6676918" y="3014553"/>
            <a:ext cx="857859" cy="857859"/>
          </a:xfrm>
          <a:prstGeom prst="ellipse">
            <a:avLst/>
          </a:prstGeom>
          <a:solidFill>
            <a:schemeClr val="tx1"/>
          </a:solidFill>
          <a:ln w="187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hlinkClick r:id="" action="ppaction://noaction"/>
            <a:extLst>
              <a:ext uri="{FF2B5EF4-FFF2-40B4-BE49-F238E27FC236}">
                <a16:creationId xmlns:a16="http://schemas.microsoft.com/office/drawing/2014/main" id="{554ECE54-3114-AE41-83B0-5F787856BDCC}"/>
              </a:ext>
            </a:extLst>
          </p:cNvPr>
          <p:cNvSpPr/>
          <p:nvPr userDrawn="1"/>
        </p:nvSpPr>
        <p:spPr>
          <a:xfrm>
            <a:off x="4654396" y="3016614"/>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hlinkClick r:id="" action="ppaction://noaction"/>
            <a:extLst>
              <a:ext uri="{FF2B5EF4-FFF2-40B4-BE49-F238E27FC236}">
                <a16:creationId xmlns:a16="http://schemas.microsoft.com/office/drawing/2014/main" id="{86B8F00B-A812-B848-9724-568A85483C7D}"/>
              </a:ext>
            </a:extLst>
          </p:cNvPr>
          <p:cNvSpPr/>
          <p:nvPr userDrawn="1"/>
        </p:nvSpPr>
        <p:spPr>
          <a:xfrm>
            <a:off x="2625826"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hlinkClick r:id="" action="ppaction://noaction"/>
            <a:extLst>
              <a:ext uri="{FF2B5EF4-FFF2-40B4-BE49-F238E27FC236}">
                <a16:creationId xmlns:a16="http://schemas.microsoft.com/office/drawing/2014/main" id="{710DA886-D501-1144-8A5F-F7ECF6C5268D}"/>
              </a:ext>
            </a:extLst>
          </p:cNvPr>
          <p:cNvSpPr/>
          <p:nvPr userDrawn="1"/>
        </p:nvSpPr>
        <p:spPr>
          <a:xfrm>
            <a:off x="603304" y="3014553"/>
            <a:ext cx="857859" cy="857859"/>
          </a:xfrm>
          <a:prstGeom prst="ellipse">
            <a:avLst/>
          </a:prstGeom>
          <a:solidFill>
            <a:schemeClr val="tx1"/>
          </a:solidFill>
          <a:ln w="1873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E4032B"/>
              </a:solidFill>
            </a:endParaRPr>
          </a:p>
        </p:txBody>
      </p:sp>
      <p:sp>
        <p:nvSpPr>
          <p:cNvPr id="16" name="Oval 15">
            <a:hlinkClick r:id="" action="ppaction://noaction"/>
            <a:extLst>
              <a:ext uri="{FF2B5EF4-FFF2-40B4-BE49-F238E27FC236}">
                <a16:creationId xmlns:a16="http://schemas.microsoft.com/office/drawing/2014/main" id="{B957F31A-9592-4941-B3BF-1293EC08CABD}"/>
              </a:ext>
            </a:extLst>
          </p:cNvPr>
          <p:cNvSpPr/>
          <p:nvPr userDrawn="1"/>
        </p:nvSpPr>
        <p:spPr>
          <a:xfrm>
            <a:off x="8699440" y="3014553"/>
            <a:ext cx="857859" cy="857859"/>
          </a:xfrm>
          <a:prstGeom prst="ellipse">
            <a:avLst/>
          </a:prstGeom>
          <a:solidFill>
            <a:schemeClr val="tx1"/>
          </a:solidFill>
          <a:ln w="18732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xt Placeholder 10">
            <a:extLst>
              <a:ext uri="{FF2B5EF4-FFF2-40B4-BE49-F238E27FC236}">
                <a16:creationId xmlns:a16="http://schemas.microsoft.com/office/drawing/2014/main" id="{904D3332-E221-5640-B639-5CA2F5DABE6C}"/>
              </a:ext>
            </a:extLst>
          </p:cNvPr>
          <p:cNvSpPr>
            <a:spLocks noGrp="1"/>
          </p:cNvSpPr>
          <p:nvPr>
            <p:ph type="body" sz="quarter" idx="11" hasCustomPrompt="1"/>
          </p:nvPr>
        </p:nvSpPr>
        <p:spPr>
          <a:xfrm>
            <a:off x="142420"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4" name="Oval 13">
            <a:hlinkClick r:id="" action="ppaction://noaction"/>
            <a:extLst>
              <a:ext uri="{FF2B5EF4-FFF2-40B4-BE49-F238E27FC236}">
                <a16:creationId xmlns:a16="http://schemas.microsoft.com/office/drawing/2014/main" id="{E6BB7989-39AC-0C43-BB4D-09FAF1297685}"/>
              </a:ext>
            </a:extLst>
          </p:cNvPr>
          <p:cNvSpPr/>
          <p:nvPr userDrawn="1"/>
        </p:nvSpPr>
        <p:spPr>
          <a:xfrm>
            <a:off x="10599123" y="3014553"/>
            <a:ext cx="857859" cy="857859"/>
          </a:xfrm>
          <a:prstGeom prst="ellipse">
            <a:avLst/>
          </a:prstGeom>
          <a:solidFill>
            <a:schemeClr val="tx1"/>
          </a:solidFill>
          <a:ln w="1873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xt Placeholder 10">
            <a:extLst>
              <a:ext uri="{FF2B5EF4-FFF2-40B4-BE49-F238E27FC236}">
                <a16:creationId xmlns:a16="http://schemas.microsoft.com/office/drawing/2014/main" id="{997BF31B-D7C6-B743-BF68-F4BBC98567BD}"/>
              </a:ext>
            </a:extLst>
          </p:cNvPr>
          <p:cNvSpPr>
            <a:spLocks noGrp="1"/>
          </p:cNvSpPr>
          <p:nvPr>
            <p:ph type="body" sz="quarter" idx="12" hasCustomPrompt="1"/>
          </p:nvPr>
        </p:nvSpPr>
        <p:spPr>
          <a:xfrm>
            <a:off x="2164942"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7" name="Text Placeholder 10">
            <a:extLst>
              <a:ext uri="{FF2B5EF4-FFF2-40B4-BE49-F238E27FC236}">
                <a16:creationId xmlns:a16="http://schemas.microsoft.com/office/drawing/2014/main" id="{F8836AF9-CFEE-C742-BF55-C0BD217398C2}"/>
              </a:ext>
            </a:extLst>
          </p:cNvPr>
          <p:cNvSpPr>
            <a:spLocks noGrp="1"/>
          </p:cNvSpPr>
          <p:nvPr>
            <p:ph type="body" sz="quarter" idx="13" hasCustomPrompt="1"/>
          </p:nvPr>
        </p:nvSpPr>
        <p:spPr>
          <a:xfrm>
            <a:off x="4187464"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8" name="Text Placeholder 10">
            <a:extLst>
              <a:ext uri="{FF2B5EF4-FFF2-40B4-BE49-F238E27FC236}">
                <a16:creationId xmlns:a16="http://schemas.microsoft.com/office/drawing/2014/main" id="{898F340F-1400-5A45-B7EE-3040B274770F}"/>
              </a:ext>
            </a:extLst>
          </p:cNvPr>
          <p:cNvSpPr>
            <a:spLocks noGrp="1"/>
          </p:cNvSpPr>
          <p:nvPr>
            <p:ph type="body" sz="quarter" idx="14" hasCustomPrompt="1"/>
          </p:nvPr>
        </p:nvSpPr>
        <p:spPr>
          <a:xfrm>
            <a:off x="6209986" y="4131956"/>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a:t>
            </a:r>
          </a:p>
        </p:txBody>
      </p:sp>
      <p:sp>
        <p:nvSpPr>
          <p:cNvPr id="19" name="Text Placeholder 10">
            <a:extLst>
              <a:ext uri="{FF2B5EF4-FFF2-40B4-BE49-F238E27FC236}">
                <a16:creationId xmlns:a16="http://schemas.microsoft.com/office/drawing/2014/main" id="{055B3FEA-0AA9-F941-8341-1BCD515F8D60}"/>
              </a:ext>
            </a:extLst>
          </p:cNvPr>
          <p:cNvSpPr>
            <a:spLocks noGrp="1"/>
          </p:cNvSpPr>
          <p:nvPr>
            <p:ph type="body" sz="quarter" idx="15" hasCustomPrompt="1"/>
          </p:nvPr>
        </p:nvSpPr>
        <p:spPr>
          <a:xfrm>
            <a:off x="8235339"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
        <p:nvSpPr>
          <p:cNvPr id="20" name="Text Placeholder 10">
            <a:extLst>
              <a:ext uri="{FF2B5EF4-FFF2-40B4-BE49-F238E27FC236}">
                <a16:creationId xmlns:a16="http://schemas.microsoft.com/office/drawing/2014/main" id="{38D5FDF4-708D-BE46-89D7-E25A4AC9E860}"/>
              </a:ext>
            </a:extLst>
          </p:cNvPr>
          <p:cNvSpPr>
            <a:spLocks noGrp="1"/>
          </p:cNvSpPr>
          <p:nvPr>
            <p:ph type="body" sz="quarter" idx="16" hasCustomPrompt="1"/>
          </p:nvPr>
        </p:nvSpPr>
        <p:spPr>
          <a:xfrm>
            <a:off x="10257861" y="4153385"/>
            <a:ext cx="1779625" cy="1609725"/>
          </a:xfrm>
          <a:prstGeom prst="rect">
            <a:avLst/>
          </a:prstGeom>
        </p:spPr>
        <p:txBody>
          <a:bodyPr/>
          <a:lstStyle>
            <a:lvl1pPr marL="0" indent="0" algn="ctr">
              <a:buNone/>
              <a:defRPr sz="1800" b="1" i="0" cap="all" baseline="0">
                <a:solidFill>
                  <a:schemeClr val="bg1"/>
                </a:solidFill>
                <a:latin typeface="Arial Narrow" panose="020B0606020202030204" pitchFamily="34" charset="0"/>
              </a:defRPr>
            </a:lvl1pPr>
          </a:lstStyle>
          <a:p>
            <a:pPr lvl="0"/>
            <a:r>
              <a:rPr lang="en-US" dirty="0"/>
              <a:t>Chapter </a:t>
            </a:r>
          </a:p>
        </p:txBody>
      </p:sp>
    </p:spTree>
    <p:extLst>
      <p:ext uri="{BB962C8B-B14F-4D97-AF65-F5344CB8AC3E}">
        <p14:creationId xmlns:p14="http://schemas.microsoft.com/office/powerpoint/2010/main" val="4294118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Slide Pi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3"/>
          </a:solidFill>
        </p:spPr>
        <p:txBody>
          <a:bodyPr/>
          <a:lstStyle>
            <a:lvl1pPr marL="0" indent="0">
              <a:buNone/>
              <a:defRPr>
                <a:solidFill>
                  <a:schemeClr val="accent3"/>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679269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Blu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rgbClr val="469BC0"/>
          </a:solidFill>
        </p:spPr>
        <p:txBody>
          <a:bodyPr/>
          <a:lstStyle>
            <a:lvl1pPr marL="0" indent="0">
              <a:buNone/>
              <a:defRPr baseline="0">
                <a:solidFill>
                  <a:srgbClr val="469BC0"/>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27861099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Slide Gree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6"/>
          </a:solidFill>
        </p:spPr>
        <p:txBody>
          <a:bodyPr/>
          <a:lstStyle>
            <a:lvl1pPr marL="0" indent="0">
              <a:buNone/>
              <a:defRPr baseline="0">
                <a:solidFill>
                  <a:schemeClr val="accent6"/>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3445949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3F23-5EA4-4041-99C8-3ECD4DD1F8D7}"/>
              </a:ext>
            </a:extLst>
          </p:cNvPr>
          <p:cNvSpPr>
            <a:spLocks noGrp="1"/>
          </p:cNvSpPr>
          <p:nvPr>
            <p:ph type="title"/>
          </p:nvPr>
        </p:nvSpPr>
        <p:spPr>
          <a:xfrm>
            <a:off x="3906077" y="365125"/>
            <a:ext cx="7901609" cy="1325563"/>
          </a:xfrm>
          <a:prstGeom prst="rect">
            <a:avLst/>
          </a:prstGeom>
        </p:spPr>
        <p:txBody>
          <a:bodyPr/>
          <a:lstStyle>
            <a:lvl1pPr algn="l">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EAFB694-4AA3-E942-83A3-36D1E517058E}"/>
              </a:ext>
            </a:extLst>
          </p:cNvPr>
          <p:cNvSpPr>
            <a:spLocks noGrp="1"/>
          </p:cNvSpPr>
          <p:nvPr>
            <p:ph idx="1"/>
          </p:nvPr>
        </p:nvSpPr>
        <p:spPr>
          <a:xfrm>
            <a:off x="3906076" y="1825625"/>
            <a:ext cx="7901609" cy="3998705"/>
          </a:xfrm>
          <a:prstGeom prst="rect">
            <a:avLst/>
          </a:prstGeo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C98B343-CAD8-014A-B0EF-EC1881EC84DE}"/>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9" name="Picture Placeholder 8">
            <a:extLst>
              <a:ext uri="{FF2B5EF4-FFF2-40B4-BE49-F238E27FC236}">
                <a16:creationId xmlns:a16="http://schemas.microsoft.com/office/drawing/2014/main" id="{0F5F4286-FA17-2C44-826D-6C9B300F23C6}"/>
              </a:ext>
            </a:extLst>
          </p:cNvPr>
          <p:cNvSpPr>
            <a:spLocks noGrp="1"/>
          </p:cNvSpPr>
          <p:nvPr>
            <p:ph type="pic" sz="quarter" idx="11"/>
          </p:nvPr>
        </p:nvSpPr>
        <p:spPr>
          <a:xfrm>
            <a:off x="0" y="0"/>
            <a:ext cx="3746500" cy="6858000"/>
          </a:xfrm>
          <a:prstGeom prst="rect">
            <a:avLst/>
          </a:prstGeom>
        </p:spPr>
        <p:txBody>
          <a:bodyPr/>
          <a:lstStyle/>
          <a:p>
            <a:endParaRPr lang="en-US"/>
          </a:p>
        </p:txBody>
      </p:sp>
    </p:spTree>
    <p:extLst>
      <p:ext uri="{BB962C8B-B14F-4D97-AF65-F5344CB8AC3E}">
        <p14:creationId xmlns:p14="http://schemas.microsoft.com/office/powerpoint/2010/main" val="182719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BE39757D-25E3-9D4C-89B0-ABC83FC54690}"/>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7155153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no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2781735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80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no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526625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no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3970061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i="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DD9DF8-7021-F24D-9D64-422EE6E8E03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i="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CA6620-024F-F148-AF77-E48DFCE4A3A6}"/>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4983429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525540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80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402686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bg1"/>
          </a:solidFill>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bg1"/>
          </a:solidFill>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3204111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10515600" cy="823912"/>
          </a:xfrm>
          <a:prstGeom prst="rect">
            <a:avLst/>
          </a:prstGeom>
        </p:spPr>
        <p:txBody>
          <a:bodyPr anchor="b"/>
          <a:lstStyle>
            <a:lvl1pPr marL="0" indent="0">
              <a:buNone/>
              <a:defRPr sz="2400" b="1" i="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4"/>
            <a:ext cx="10515600" cy="33829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8567073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and Element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pic>
        <p:nvPicPr>
          <p:cNvPr id="8" name="Picture 7">
            <a:extLst>
              <a:ext uri="{FF2B5EF4-FFF2-40B4-BE49-F238E27FC236}">
                <a16:creationId xmlns:a16="http://schemas.microsoft.com/office/drawing/2014/main" id="{29A8D731-8FA9-0E45-B31F-157BED3BC03A}"/>
              </a:ext>
            </a:extLst>
          </p:cNvPr>
          <p:cNvPicPr>
            <a:picLocks noChangeAspect="1"/>
          </p:cNvPicPr>
          <p:nvPr userDrawn="1"/>
        </p:nvPicPr>
        <p:blipFill>
          <a:blip r:embed="rId2"/>
          <a:stretch>
            <a:fillRect/>
          </a:stretch>
        </p:blipFill>
        <p:spPr>
          <a:xfrm>
            <a:off x="-4300882" y="1347304"/>
            <a:ext cx="7594600" cy="6807200"/>
          </a:xfrm>
          <a:prstGeom prst="rect">
            <a:avLst/>
          </a:prstGeom>
        </p:spPr>
      </p:pic>
    </p:spTree>
    <p:extLst>
      <p:ext uri="{BB962C8B-B14F-4D97-AF65-F5344CB8AC3E}">
        <p14:creationId xmlns:p14="http://schemas.microsoft.com/office/powerpoint/2010/main" val="42803444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and Elem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pic>
        <p:nvPicPr>
          <p:cNvPr id="5" name="Picture 4">
            <a:extLst>
              <a:ext uri="{FF2B5EF4-FFF2-40B4-BE49-F238E27FC236}">
                <a16:creationId xmlns:a16="http://schemas.microsoft.com/office/drawing/2014/main" id="{74B99673-6FF4-7541-A582-49C16510D44E}"/>
              </a:ext>
            </a:extLst>
          </p:cNvPr>
          <p:cNvPicPr>
            <a:picLocks noChangeAspect="1"/>
          </p:cNvPicPr>
          <p:nvPr userDrawn="1"/>
        </p:nvPicPr>
        <p:blipFill>
          <a:blip r:embed="rId2"/>
          <a:stretch>
            <a:fillRect/>
          </a:stretch>
        </p:blipFill>
        <p:spPr>
          <a:xfrm rot="12943939">
            <a:off x="-2927110" y="816278"/>
            <a:ext cx="5006078" cy="6858000"/>
          </a:xfrm>
          <a:prstGeom prst="rect">
            <a:avLst/>
          </a:prstGeom>
        </p:spPr>
      </p:pic>
    </p:spTree>
    <p:extLst>
      <p:ext uri="{BB962C8B-B14F-4D97-AF65-F5344CB8AC3E}">
        <p14:creationId xmlns:p14="http://schemas.microsoft.com/office/powerpoint/2010/main" val="385597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pic>
        <p:nvPicPr>
          <p:cNvPr id="8" name="Picture 7">
            <a:extLst>
              <a:ext uri="{FF2B5EF4-FFF2-40B4-BE49-F238E27FC236}">
                <a16:creationId xmlns:a16="http://schemas.microsoft.com/office/drawing/2014/main" id="{4D17A219-89BE-B349-BB47-80A70966D670}"/>
              </a:ext>
            </a:extLst>
          </p:cNvPr>
          <p:cNvPicPr>
            <a:picLocks noChangeAspect="1"/>
          </p:cNvPicPr>
          <p:nvPr userDrawn="1"/>
        </p:nvPicPr>
        <p:blipFill>
          <a:blip r:embed="rId2"/>
          <a:stretch>
            <a:fillRect/>
          </a:stretch>
        </p:blipFill>
        <p:spPr>
          <a:xfrm rot="20445414">
            <a:off x="6621964" y="-2960252"/>
            <a:ext cx="5006078" cy="6857999"/>
          </a:xfrm>
          <a:prstGeom prst="rect">
            <a:avLst/>
          </a:prstGeom>
        </p:spPr>
      </p:pic>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6477087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and Elemen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65594676-B8AB-AB45-A75E-D070975EC504}"/>
              </a:ext>
            </a:extLst>
          </p:cNvPr>
          <p:cNvPicPr>
            <a:picLocks noChangeAspect="1"/>
          </p:cNvPicPr>
          <p:nvPr userDrawn="1"/>
        </p:nvPicPr>
        <p:blipFill>
          <a:blip r:embed="rId2"/>
          <a:stretch>
            <a:fillRect/>
          </a:stretch>
        </p:blipFill>
        <p:spPr>
          <a:xfrm rot="20642428">
            <a:off x="-1883465" y="1131956"/>
            <a:ext cx="4191000" cy="6502400"/>
          </a:xfrm>
          <a:prstGeom prst="rect">
            <a:avLst/>
          </a:prstGeom>
        </p:spPr>
      </p:pic>
    </p:spTree>
    <p:extLst>
      <p:ext uri="{BB962C8B-B14F-4D97-AF65-F5344CB8AC3E}">
        <p14:creationId xmlns:p14="http://schemas.microsoft.com/office/powerpoint/2010/main" val="389380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i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41896987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Gree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8071071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Blu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6188854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361254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Pi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3"/>
          </a:solidFill>
        </p:spPr>
        <p:txBody>
          <a:bodyPr/>
          <a:lstStyle>
            <a:lvl1pPr marL="0" indent="0">
              <a:buNone/>
              <a:defRPr>
                <a:solidFill>
                  <a:schemeClr val="accent3"/>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29292844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Slide Blu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rgbClr val="469BC0"/>
          </a:solidFill>
        </p:spPr>
        <p:txBody>
          <a:bodyPr/>
          <a:lstStyle>
            <a:lvl1pPr marL="0" indent="0">
              <a:buNone/>
              <a:defRPr baseline="0">
                <a:solidFill>
                  <a:srgbClr val="469BC0"/>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1899356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Slide Gree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5221B83-6E39-8343-9F8C-A5E351B84E25}"/>
              </a:ext>
            </a:extLst>
          </p:cNvPr>
          <p:cNvSpPr>
            <a:spLocks noGrp="1"/>
          </p:cNvSpPr>
          <p:nvPr>
            <p:ph type="pic" sz="quarter" idx="11"/>
          </p:nvPr>
        </p:nvSpPr>
        <p:spPr>
          <a:xfrm>
            <a:off x="0" y="0"/>
            <a:ext cx="12192000" cy="5883349"/>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DC48E26-58D4-2243-9FB9-B912F6F04BCF}"/>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
        <p:nvSpPr>
          <p:cNvPr id="13" name="Picture Placeholder 12">
            <a:extLst>
              <a:ext uri="{FF2B5EF4-FFF2-40B4-BE49-F238E27FC236}">
                <a16:creationId xmlns:a16="http://schemas.microsoft.com/office/drawing/2014/main" id="{E282617E-4F15-A74B-A62E-57E0C8256C31}"/>
              </a:ext>
            </a:extLst>
          </p:cNvPr>
          <p:cNvSpPr>
            <a:spLocks noGrp="1"/>
          </p:cNvSpPr>
          <p:nvPr>
            <p:ph type="pic" sz="quarter" idx="12" hasCustomPrompt="1"/>
          </p:nvPr>
        </p:nvSpPr>
        <p:spPr>
          <a:xfrm>
            <a:off x="715963" y="2882349"/>
            <a:ext cx="3001272" cy="4045502"/>
          </a:xfrm>
          <a:prstGeom prst="rect">
            <a:avLst/>
          </a:prstGeom>
          <a:solidFill>
            <a:schemeClr val="accent6"/>
          </a:solidFill>
        </p:spPr>
        <p:txBody>
          <a:bodyPr/>
          <a:lstStyle>
            <a:lvl1pPr marL="0" indent="0">
              <a:buNone/>
              <a:defRPr baseline="0">
                <a:solidFill>
                  <a:schemeClr val="accent6"/>
                </a:solidFill>
              </a:defRPr>
            </a:lvl1pPr>
          </a:lstStyle>
          <a:p>
            <a:r>
              <a:rPr lang="en-US" dirty="0"/>
              <a:t>Background fill</a:t>
            </a:r>
          </a:p>
        </p:txBody>
      </p:sp>
      <p:sp>
        <p:nvSpPr>
          <p:cNvPr id="2" name="Title 1">
            <a:extLst>
              <a:ext uri="{FF2B5EF4-FFF2-40B4-BE49-F238E27FC236}">
                <a16:creationId xmlns:a16="http://schemas.microsoft.com/office/drawing/2014/main" id="{A9A60A0F-7149-4B4A-85C8-4A16E2EEB395}"/>
              </a:ext>
            </a:extLst>
          </p:cNvPr>
          <p:cNvSpPr>
            <a:spLocks noGrp="1"/>
          </p:cNvSpPr>
          <p:nvPr>
            <p:ph type="ctrTitle" hasCustomPrompt="1"/>
          </p:nvPr>
        </p:nvSpPr>
        <p:spPr>
          <a:xfrm>
            <a:off x="828751" y="3039993"/>
            <a:ext cx="2749336" cy="1054929"/>
          </a:xfrm>
          <a:prstGeom prst="rect">
            <a:avLst/>
          </a:prstGeom>
        </p:spPr>
        <p:txBody>
          <a:bodyPr anchor="t"/>
          <a:lstStyle>
            <a:lvl1pPr algn="l">
              <a:defRPr sz="3200" b="1" i="0" cap="all" baseline="0">
                <a:solidFill>
                  <a:schemeClr val="bg1"/>
                </a:solidFill>
                <a:latin typeface="Arial Narrow" panose="020B0606020202030204" pitchFamily="34" charset="0"/>
              </a:defRPr>
            </a:lvl1pPr>
          </a:lstStyle>
          <a:p>
            <a:r>
              <a:rPr lang="en-US" dirty="0"/>
              <a:t>Click to edit title style</a:t>
            </a:r>
          </a:p>
        </p:txBody>
      </p:sp>
      <p:sp>
        <p:nvSpPr>
          <p:cNvPr id="3" name="Subtitle 2">
            <a:extLst>
              <a:ext uri="{FF2B5EF4-FFF2-40B4-BE49-F238E27FC236}">
                <a16:creationId xmlns:a16="http://schemas.microsoft.com/office/drawing/2014/main" id="{D6F90788-FEE6-6646-8A23-1FF755FE7183}"/>
              </a:ext>
            </a:extLst>
          </p:cNvPr>
          <p:cNvSpPr>
            <a:spLocks noGrp="1"/>
          </p:cNvSpPr>
          <p:nvPr>
            <p:ph type="subTitle" idx="1" hasCustomPrompt="1"/>
          </p:nvPr>
        </p:nvSpPr>
        <p:spPr>
          <a:xfrm>
            <a:off x="828751" y="4217359"/>
            <a:ext cx="2749336" cy="2369108"/>
          </a:xfrm>
          <a:prstGeom prst="rect">
            <a:avLst/>
          </a:prstGeom>
        </p:spPr>
        <p:txBody>
          <a:bodyPr/>
          <a:lstStyle>
            <a:lvl1pPr marL="0" indent="0" algn="l">
              <a:buNone/>
              <a:defRPr sz="16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body text</a:t>
            </a:r>
          </a:p>
        </p:txBody>
      </p:sp>
    </p:spTree>
    <p:extLst>
      <p:ext uri="{BB962C8B-B14F-4D97-AF65-F5344CB8AC3E}">
        <p14:creationId xmlns:p14="http://schemas.microsoft.com/office/powerpoint/2010/main" val="26886987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3F23-5EA4-4041-99C8-3ECD4DD1F8D7}"/>
              </a:ext>
            </a:extLst>
          </p:cNvPr>
          <p:cNvSpPr>
            <a:spLocks noGrp="1"/>
          </p:cNvSpPr>
          <p:nvPr>
            <p:ph type="title"/>
          </p:nvPr>
        </p:nvSpPr>
        <p:spPr>
          <a:xfrm>
            <a:off x="3906077" y="365125"/>
            <a:ext cx="7901609" cy="1325563"/>
          </a:xfrm>
          <a:prstGeom prst="rect">
            <a:avLst/>
          </a:prstGeom>
        </p:spPr>
        <p:txBody>
          <a:bodyPr/>
          <a:lstStyle>
            <a:lvl1pPr algn="l">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EAFB694-4AA3-E942-83A3-36D1E517058E}"/>
              </a:ext>
            </a:extLst>
          </p:cNvPr>
          <p:cNvSpPr>
            <a:spLocks noGrp="1"/>
          </p:cNvSpPr>
          <p:nvPr>
            <p:ph idx="1"/>
          </p:nvPr>
        </p:nvSpPr>
        <p:spPr>
          <a:xfrm>
            <a:off x="3906076" y="1825625"/>
            <a:ext cx="7901609" cy="3998705"/>
          </a:xfrm>
          <a:prstGeom prst="rect">
            <a:avLst/>
          </a:prstGeom>
        </p:spPr>
        <p:txBody>
          <a:bodyPr/>
          <a:lstStyle>
            <a:lvl1pPr>
              <a:defRPr baseline="0">
                <a:solidFill>
                  <a:schemeClr val="bg1"/>
                </a:solidFill>
                <a:latin typeface="Arial" panose="020B0604020202020204" pitchFamily="34" charset="0"/>
              </a:defRPr>
            </a:lvl1pPr>
            <a:lvl2pPr>
              <a:defRPr baseline="0">
                <a:solidFill>
                  <a:schemeClr val="bg1"/>
                </a:solidFill>
                <a:latin typeface="Arial" panose="020B0604020202020204" pitchFamily="34" charset="0"/>
              </a:defRPr>
            </a:lvl2pPr>
            <a:lvl3pPr>
              <a:defRPr baseline="0">
                <a:solidFill>
                  <a:schemeClr val="bg1"/>
                </a:solidFill>
                <a:latin typeface="Arial" panose="020B0604020202020204" pitchFamily="34" charset="0"/>
              </a:defRPr>
            </a:lvl3pPr>
            <a:lvl4pPr>
              <a:defRPr baseline="0">
                <a:solidFill>
                  <a:schemeClr val="bg1"/>
                </a:solidFill>
                <a:latin typeface="Arial" panose="020B0604020202020204" pitchFamily="34" charset="0"/>
              </a:defRPr>
            </a:lvl4pPr>
            <a:lvl5pPr>
              <a:defRPr baseline="0">
                <a:solidFill>
                  <a:schemeClr val="bg1"/>
                </a:solidFill>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C98B343-CAD8-014A-B0EF-EC1881EC84DE}"/>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
        <p:nvSpPr>
          <p:cNvPr id="9" name="Picture Placeholder 8">
            <a:extLst>
              <a:ext uri="{FF2B5EF4-FFF2-40B4-BE49-F238E27FC236}">
                <a16:creationId xmlns:a16="http://schemas.microsoft.com/office/drawing/2014/main" id="{0F5F4286-FA17-2C44-826D-6C9B300F23C6}"/>
              </a:ext>
            </a:extLst>
          </p:cNvPr>
          <p:cNvSpPr>
            <a:spLocks noGrp="1"/>
          </p:cNvSpPr>
          <p:nvPr>
            <p:ph type="pic" sz="quarter" idx="11"/>
          </p:nvPr>
        </p:nvSpPr>
        <p:spPr>
          <a:xfrm>
            <a:off x="0" y="0"/>
            <a:ext cx="3746500" cy="6858000"/>
          </a:xfrm>
          <a:prstGeom prst="rect">
            <a:avLst/>
          </a:prstGeom>
        </p:spPr>
        <p:txBody>
          <a:bodyPr/>
          <a:lstStyle/>
          <a:p>
            <a:endParaRPr lang="en-US"/>
          </a:p>
        </p:txBody>
      </p:sp>
    </p:spTree>
    <p:extLst>
      <p:ext uri="{BB962C8B-B14F-4D97-AF65-F5344CB8AC3E}">
        <p14:creationId xmlns:p14="http://schemas.microsoft.com/office/powerpoint/2010/main" val="10395155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54930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Pi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3"/>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58383A45-364B-3D4B-BC6E-D71715104C59}"/>
              </a:ext>
            </a:extLst>
          </p:cNvPr>
          <p:cNvSpPr>
            <a:spLocks noGrp="1"/>
          </p:cNvSpPr>
          <p:nvPr>
            <p:ph type="sldNum" sz="quarter" idx="10"/>
          </p:nvPr>
        </p:nvSpPr>
        <p:spPr>
          <a:ln>
            <a:solidFill>
              <a:schemeClr val="accent3"/>
            </a:solidFill>
          </a:ln>
        </p:spPr>
        <p:txBody>
          <a:bodyPr/>
          <a:lstStyle/>
          <a:p>
            <a:fld id="{6586D83B-F5E2-6149-B7DD-0F6F1BA75908}" type="slidenum">
              <a:rPr lang="en-US" smtClean="0"/>
              <a:pPr/>
              <a:t>‹nr.›</a:t>
            </a:fld>
            <a:endParaRPr lang="en-US" dirty="0"/>
          </a:p>
        </p:txBody>
      </p:sp>
      <p:pic>
        <p:nvPicPr>
          <p:cNvPr id="6" name="Picture 5">
            <a:extLst>
              <a:ext uri="{FF2B5EF4-FFF2-40B4-BE49-F238E27FC236}">
                <a16:creationId xmlns:a16="http://schemas.microsoft.com/office/drawing/2014/main" id="{A38A259F-F77C-CD45-ADDA-0D9422544EC6}"/>
              </a:ext>
            </a:extLst>
          </p:cNvPr>
          <p:cNvPicPr>
            <a:picLocks noChangeAspect="1"/>
          </p:cNvPicPr>
          <p:nvPr userDrawn="1"/>
        </p:nvPicPr>
        <p:blipFill>
          <a:blip r:embed="rId2"/>
          <a:stretch>
            <a:fillRect/>
          </a:stretch>
        </p:blipFill>
        <p:spPr>
          <a:xfrm>
            <a:off x="5588552" y="-2280479"/>
            <a:ext cx="7594600" cy="6807200"/>
          </a:xfrm>
          <a:prstGeom prst="rect">
            <a:avLst/>
          </a:prstGeom>
        </p:spPr>
      </p:pic>
      <p:sp>
        <p:nvSpPr>
          <p:cNvPr id="11" name="Title 10">
            <a:extLst>
              <a:ext uri="{FF2B5EF4-FFF2-40B4-BE49-F238E27FC236}">
                <a16:creationId xmlns:a16="http://schemas.microsoft.com/office/drawing/2014/main" id="{C6C62FF2-DD95-0046-8653-02DA4FCE9C32}"/>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23435048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7999"/>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8276210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453D227-31C2-2142-8A6B-8F5EE0A4EB13}"/>
              </a:ext>
            </a:extLst>
          </p:cNvPr>
          <p:cNvSpPr>
            <a:spLocks noGrp="1"/>
          </p:cNvSpPr>
          <p:nvPr>
            <p:ph sz="half" idx="2"/>
          </p:nvPr>
        </p:nvSpPr>
        <p:spPr>
          <a:xfrm>
            <a:off x="6599583" y="1825625"/>
            <a:ext cx="5181600" cy="4351338"/>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3844721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5"/>
            <a:ext cx="5157787" cy="3684588"/>
          </a:xfrm>
          <a:prstGeom prst="rect">
            <a:avLst/>
          </a:prstGeo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DD9DF8-7021-F24D-9D64-422EE6E8E03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CA6620-024F-F148-AF77-E48DFCE4A3A6}"/>
              </a:ext>
            </a:extLst>
          </p:cNvPr>
          <p:cNvSpPr>
            <a:spLocks noGrp="1"/>
          </p:cNvSpPr>
          <p:nvPr>
            <p:ph sz="quarter" idx="4"/>
          </p:nvPr>
        </p:nvSpPr>
        <p:spPr>
          <a:xfrm>
            <a:off x="6172200" y="2505075"/>
            <a:ext cx="5183188" cy="3684588"/>
          </a:xfrm>
          <a:prstGeom prst="rect">
            <a:avLst/>
          </a:prstGeo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36575498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Element and content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D2D2FD-0608-E14D-B364-7F67C30E7881}"/>
              </a:ext>
            </a:extLst>
          </p:cNvPr>
          <p:cNvPicPr>
            <a:picLocks noChangeAspect="1"/>
          </p:cNvPicPr>
          <p:nvPr userDrawn="1"/>
        </p:nvPicPr>
        <p:blipFill>
          <a:blip r:embed="rId2"/>
          <a:stretch>
            <a:fillRect/>
          </a:stretch>
        </p:blipFill>
        <p:spPr>
          <a:xfrm>
            <a:off x="-2684117" y="-220733"/>
            <a:ext cx="7594600" cy="68072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382469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Element and content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90317-B8CE-0340-B898-AD01F005C84C}"/>
              </a:ext>
            </a:extLst>
          </p:cNvPr>
          <p:cNvPicPr>
            <a:picLocks noChangeAspect="1"/>
          </p:cNvPicPr>
          <p:nvPr userDrawn="1"/>
        </p:nvPicPr>
        <p:blipFill>
          <a:blip r:embed="rId2"/>
          <a:stretch>
            <a:fillRect/>
          </a:stretch>
        </p:blipFill>
        <p:spPr>
          <a:xfrm rot="12022122">
            <a:off x="-3659359" y="407505"/>
            <a:ext cx="5006078" cy="6857999"/>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40730546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Element and content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BEA291-EEC5-0D4D-A057-88B2C7D185EB}"/>
              </a:ext>
            </a:extLst>
          </p:cNvPr>
          <p:cNvPicPr>
            <a:picLocks noChangeAspect="1"/>
          </p:cNvPicPr>
          <p:nvPr userDrawn="1"/>
        </p:nvPicPr>
        <p:blipFill>
          <a:blip r:embed="rId2"/>
          <a:stretch>
            <a:fillRect/>
          </a:stretch>
        </p:blipFill>
        <p:spPr>
          <a:xfrm>
            <a:off x="-1873526" y="-249583"/>
            <a:ext cx="4191000" cy="6502400"/>
          </a:xfrm>
          <a:prstGeom prst="rect">
            <a:avLst/>
          </a:prstGeom>
        </p:spPr>
      </p:pic>
      <p:sp>
        <p:nvSpPr>
          <p:cNvPr id="2" name="Title 1">
            <a:extLst>
              <a:ext uri="{FF2B5EF4-FFF2-40B4-BE49-F238E27FC236}">
                <a16:creationId xmlns:a16="http://schemas.microsoft.com/office/drawing/2014/main" id="{54525F95-2084-1749-8995-0F7ADA47DBC1}"/>
              </a:ext>
            </a:extLst>
          </p:cNvPr>
          <p:cNvSpPr>
            <a:spLocks noGrp="1"/>
          </p:cNvSpPr>
          <p:nvPr>
            <p:ph type="title"/>
          </p:nvPr>
        </p:nvSpPr>
        <p:spPr>
          <a:xfrm>
            <a:off x="1265583" y="365125"/>
            <a:ext cx="10515600" cy="1325563"/>
          </a:xfrm>
          <a:prstGeom prst="rect">
            <a:avLst/>
          </a:prstGeom>
          <a:solidFill>
            <a:schemeClr val="tx1"/>
          </a:solidFill>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56236C3-F128-2047-A24D-4E92155BE396}"/>
              </a:ext>
            </a:extLst>
          </p:cNvPr>
          <p:cNvSpPr>
            <a:spLocks noGrp="1"/>
          </p:cNvSpPr>
          <p:nvPr>
            <p:ph sz="half" idx="1"/>
          </p:nvPr>
        </p:nvSpPr>
        <p:spPr>
          <a:xfrm>
            <a:off x="1265583" y="1825625"/>
            <a:ext cx="10515600" cy="4105156"/>
          </a:xfrm>
          <a:prstGeom prst="rect">
            <a:avLst/>
          </a:prstGeom>
          <a:solidFill>
            <a:schemeClr val="tx1"/>
          </a:solidFill>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319C0FD-7D63-9F4C-BCA4-72FE8BDD1A0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26462913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A2E9-259B-8441-8BD7-8BFE0D43B500}"/>
              </a:ext>
            </a:extLst>
          </p:cNvPr>
          <p:cNvSpPr>
            <a:spLocks noGrp="1"/>
          </p:cNvSpPr>
          <p:nvPr>
            <p:ph type="title"/>
          </p:nvPr>
        </p:nvSpPr>
        <p:spPr>
          <a:xfrm>
            <a:off x="839788" y="365125"/>
            <a:ext cx="10515600" cy="1325563"/>
          </a:xfrm>
          <a:prstGeom prst="rect">
            <a:avLst/>
          </a:prstGeom>
        </p:spPr>
        <p:txBody>
          <a:bodyPr/>
          <a:lstStyle>
            <a:lvl1pPr>
              <a:defRPr b="1" i="0" cap="all"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102B20EC-E2BF-CB40-B5F7-AA23EAD91EE3}"/>
              </a:ext>
            </a:extLst>
          </p:cNvPr>
          <p:cNvSpPr>
            <a:spLocks noGrp="1"/>
          </p:cNvSpPr>
          <p:nvPr>
            <p:ph type="body" idx="1"/>
          </p:nvPr>
        </p:nvSpPr>
        <p:spPr>
          <a:xfrm>
            <a:off x="839788" y="1681163"/>
            <a:ext cx="10515600" cy="823912"/>
          </a:xfrm>
          <a:prstGeom prst="rect">
            <a:avLst/>
          </a:prstGeom>
        </p:spPr>
        <p:txBody>
          <a:bodyPr anchor="b"/>
          <a:lstStyle>
            <a:lvl1pPr marL="0" indent="0">
              <a:buNone/>
              <a:defRPr sz="2400" b="1"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2F097513-49B4-D146-8F59-D02C23C54402}"/>
              </a:ext>
            </a:extLst>
          </p:cNvPr>
          <p:cNvSpPr>
            <a:spLocks noGrp="1"/>
          </p:cNvSpPr>
          <p:nvPr>
            <p:ph sz="half" idx="2"/>
          </p:nvPr>
        </p:nvSpPr>
        <p:spPr>
          <a:xfrm>
            <a:off x="839788" y="2505075"/>
            <a:ext cx="10515600" cy="3382977"/>
          </a:xfrm>
          <a:prstGeom prst="rect">
            <a:avLst/>
          </a:prstGeo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F933F20-462D-C047-B603-5E076E5B5309}"/>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1712008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and Element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p:txBody>
          <a:bodyPr/>
          <a:lstStyle/>
          <a:p>
            <a:fld id="{6586D83B-F5E2-6149-B7DD-0F6F1BA75908}" type="slidenum">
              <a:rPr lang="en-US" smtClean="0"/>
              <a:pPr/>
              <a:t>‹nr.›</a:t>
            </a:fld>
            <a:endParaRPr lang="en-US" dirty="0"/>
          </a:p>
        </p:txBody>
      </p:sp>
      <p:pic>
        <p:nvPicPr>
          <p:cNvPr id="8" name="Picture 7">
            <a:extLst>
              <a:ext uri="{FF2B5EF4-FFF2-40B4-BE49-F238E27FC236}">
                <a16:creationId xmlns:a16="http://schemas.microsoft.com/office/drawing/2014/main" id="{29A8D731-8FA9-0E45-B31F-157BED3BC03A}"/>
              </a:ext>
            </a:extLst>
          </p:cNvPr>
          <p:cNvPicPr>
            <a:picLocks noChangeAspect="1"/>
          </p:cNvPicPr>
          <p:nvPr userDrawn="1"/>
        </p:nvPicPr>
        <p:blipFill>
          <a:blip r:embed="rId2"/>
          <a:stretch>
            <a:fillRect/>
          </a:stretch>
        </p:blipFill>
        <p:spPr>
          <a:xfrm>
            <a:off x="-4300882" y="1347304"/>
            <a:ext cx="7594600" cy="6807200"/>
          </a:xfrm>
          <a:prstGeom prst="rect">
            <a:avLst/>
          </a:prstGeom>
        </p:spPr>
      </p:pic>
    </p:spTree>
    <p:extLst>
      <p:ext uri="{BB962C8B-B14F-4D97-AF65-F5344CB8AC3E}">
        <p14:creationId xmlns:p14="http://schemas.microsoft.com/office/powerpoint/2010/main" val="23079709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and Elem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pic>
        <p:nvPicPr>
          <p:cNvPr id="5" name="Picture 4">
            <a:extLst>
              <a:ext uri="{FF2B5EF4-FFF2-40B4-BE49-F238E27FC236}">
                <a16:creationId xmlns:a16="http://schemas.microsoft.com/office/drawing/2014/main" id="{74B99673-6FF4-7541-A582-49C16510D44E}"/>
              </a:ext>
            </a:extLst>
          </p:cNvPr>
          <p:cNvPicPr>
            <a:picLocks noChangeAspect="1"/>
          </p:cNvPicPr>
          <p:nvPr userDrawn="1"/>
        </p:nvPicPr>
        <p:blipFill>
          <a:blip r:embed="rId2"/>
          <a:stretch>
            <a:fillRect/>
          </a:stretch>
        </p:blipFill>
        <p:spPr>
          <a:xfrm rot="12943939">
            <a:off x="-2927110" y="816278"/>
            <a:ext cx="5006078" cy="6857999"/>
          </a:xfrm>
          <a:prstGeom prst="rect">
            <a:avLst/>
          </a:prstGeom>
        </p:spPr>
      </p:pic>
    </p:spTree>
    <p:extLst>
      <p:ext uri="{BB962C8B-B14F-4D97-AF65-F5344CB8AC3E}">
        <p14:creationId xmlns:p14="http://schemas.microsoft.com/office/powerpoint/2010/main" val="14187062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and Elemen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8E99-BA8A-8C41-BF0E-FD50151A9C7C}"/>
              </a:ext>
            </a:extLst>
          </p:cNvPr>
          <p:cNvSpPr>
            <a:spLocks noGrp="1"/>
          </p:cNvSpPr>
          <p:nvPr>
            <p:ph type="title"/>
          </p:nvPr>
        </p:nvSpPr>
        <p:spPr>
          <a:xfrm>
            <a:off x="838200" y="365125"/>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D0894B0-2741-4345-B004-0B082D278FB8}"/>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65594676-B8AB-AB45-A75E-D070975EC504}"/>
              </a:ext>
            </a:extLst>
          </p:cNvPr>
          <p:cNvPicPr>
            <a:picLocks noChangeAspect="1"/>
          </p:cNvPicPr>
          <p:nvPr userDrawn="1"/>
        </p:nvPicPr>
        <p:blipFill>
          <a:blip r:embed="rId2"/>
          <a:stretch>
            <a:fillRect/>
          </a:stretch>
        </p:blipFill>
        <p:spPr>
          <a:xfrm rot="20642428">
            <a:off x="-1883465" y="1131956"/>
            <a:ext cx="4191000" cy="6502400"/>
          </a:xfrm>
          <a:prstGeom prst="rect">
            <a:avLst/>
          </a:prstGeom>
        </p:spPr>
      </p:pic>
    </p:spTree>
    <p:extLst>
      <p:ext uri="{BB962C8B-B14F-4D97-AF65-F5344CB8AC3E}">
        <p14:creationId xmlns:p14="http://schemas.microsoft.com/office/powerpoint/2010/main" val="218688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Blu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rgbClr val="469BC0"/>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3EDA4DC8-F7CA-7246-896E-7B08EC237929}"/>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‹nr.›</a:t>
            </a:fld>
            <a:endParaRPr lang="en-US" dirty="0"/>
          </a:p>
        </p:txBody>
      </p:sp>
      <p:pic>
        <p:nvPicPr>
          <p:cNvPr id="6" name="Picture 5">
            <a:extLst>
              <a:ext uri="{FF2B5EF4-FFF2-40B4-BE49-F238E27FC236}">
                <a16:creationId xmlns:a16="http://schemas.microsoft.com/office/drawing/2014/main" id="{B3A007E1-F11B-744B-B3D7-950234A31553}"/>
              </a:ext>
            </a:extLst>
          </p:cNvPr>
          <p:cNvPicPr>
            <a:picLocks noChangeAspect="1"/>
          </p:cNvPicPr>
          <p:nvPr userDrawn="1"/>
        </p:nvPicPr>
        <p:blipFill>
          <a:blip r:embed="rId2"/>
          <a:stretch>
            <a:fillRect/>
          </a:stretch>
        </p:blipFill>
        <p:spPr>
          <a:xfrm rot="20606854">
            <a:off x="6788426" y="-2436193"/>
            <a:ext cx="4191000" cy="6502400"/>
          </a:xfrm>
          <a:prstGeom prst="rect">
            <a:avLst/>
          </a:prstGeom>
        </p:spPr>
      </p:pic>
      <p:sp>
        <p:nvSpPr>
          <p:cNvPr id="10" name="Title 9">
            <a:extLst>
              <a:ext uri="{FF2B5EF4-FFF2-40B4-BE49-F238E27FC236}">
                <a16:creationId xmlns:a16="http://schemas.microsoft.com/office/drawing/2014/main" id="{77800AF2-C568-194D-A980-C7D9323027CD}"/>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13617573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i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4239132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Gree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3011005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Blu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25A9287-C063-A843-A31C-94B5922D9B2A}"/>
              </a:ext>
            </a:extLst>
          </p:cNvPr>
          <p:cNvSpPr>
            <a:spLocks noGrp="1"/>
          </p:cNvSpPr>
          <p:nvPr>
            <p:ph type="sldNum" sz="quarter" idx="10"/>
          </p:nvPr>
        </p:nvSpPr>
        <p:spPr>
          <a:ln>
            <a:solidFill>
              <a:schemeClr val="accent5"/>
            </a:solidFill>
          </a:ln>
        </p:spPr>
        <p:txBody>
          <a:bodyPr/>
          <a:lstStyle/>
          <a:p>
            <a:fld id="{6586D83B-F5E2-6149-B7DD-0F6F1BA75908}" type="slidenum">
              <a:rPr lang="en-US" smtClean="0"/>
              <a:pPr/>
              <a:t>‹nr.›</a:t>
            </a:fld>
            <a:endParaRPr lang="en-US" dirty="0"/>
          </a:p>
        </p:txBody>
      </p:sp>
    </p:spTree>
    <p:extLst>
      <p:ext uri="{BB962C8B-B14F-4D97-AF65-F5344CB8AC3E}">
        <p14:creationId xmlns:p14="http://schemas.microsoft.com/office/powerpoint/2010/main" val="1021863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slide Green">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5401" y="3004504"/>
            <a:ext cx="845737" cy="721677"/>
          </a:xfrm>
        </p:spPr>
        <p:txBody>
          <a:bodyPr anchor="t"/>
          <a:lstStyle>
            <a:lvl1pPr marL="0" indent="0" algn="l">
              <a:buNone/>
              <a:defRPr sz="4400" b="1" i="0" cap="all" baseline="0">
                <a:solidFill>
                  <a:schemeClr val="accent6"/>
                </a:solidFill>
                <a:latin typeface="Arial Narrow" panose="020B0604020202020204" pitchFamily="34" charset="0"/>
                <a:cs typeface="Arial Narrow" panose="020B0604020202020204" pitchFamily="34" charset="0"/>
              </a:defRPr>
            </a:lvl1pPr>
            <a:lvl2pPr marL="457128" indent="0" algn="ctr">
              <a:buNone/>
              <a:defRPr sz="2000"/>
            </a:lvl2pPr>
            <a:lvl3pPr marL="914256" indent="0" algn="ctr">
              <a:buNone/>
              <a:defRPr sz="1800"/>
            </a:lvl3pPr>
            <a:lvl4pPr marL="1371383" indent="0" algn="ctr">
              <a:buNone/>
              <a:defRPr sz="1600"/>
            </a:lvl4pPr>
            <a:lvl5pPr marL="1828510" indent="0" algn="ctr">
              <a:buNone/>
              <a:defRPr sz="1600"/>
            </a:lvl5pPr>
            <a:lvl6pPr marL="2285638" indent="0" algn="ctr">
              <a:buNone/>
              <a:defRPr sz="1600"/>
            </a:lvl6pPr>
            <a:lvl7pPr marL="2742766" indent="0" algn="ctr">
              <a:buNone/>
              <a:defRPr sz="1600"/>
            </a:lvl7pPr>
            <a:lvl8pPr marL="3199893" indent="0" algn="ctr">
              <a:buNone/>
              <a:defRPr sz="1600"/>
            </a:lvl8pPr>
            <a:lvl9pPr marL="3657021" indent="0" algn="ctr">
              <a:buNone/>
              <a:defRPr sz="1600"/>
            </a:lvl9pPr>
          </a:lstStyle>
          <a:p>
            <a:r>
              <a:rPr lang="en-US" dirty="0"/>
              <a:t>00.</a:t>
            </a:r>
          </a:p>
        </p:txBody>
      </p:sp>
      <p:sp>
        <p:nvSpPr>
          <p:cNvPr id="9" name="Slide Number Placeholder 8">
            <a:extLst>
              <a:ext uri="{FF2B5EF4-FFF2-40B4-BE49-F238E27FC236}">
                <a16:creationId xmlns:a16="http://schemas.microsoft.com/office/drawing/2014/main" id="{86917852-6F1A-6C4B-A499-EDB5C0FF5740}"/>
              </a:ext>
            </a:extLst>
          </p:cNvPr>
          <p:cNvSpPr>
            <a:spLocks noGrp="1"/>
          </p:cNvSpPr>
          <p:nvPr>
            <p:ph type="sldNum" sz="quarter" idx="10"/>
          </p:nvPr>
        </p:nvSpPr>
        <p:spPr>
          <a:ln>
            <a:solidFill>
              <a:schemeClr val="accent6"/>
            </a:solidFill>
          </a:ln>
        </p:spPr>
        <p:txBody>
          <a:bodyPr/>
          <a:lstStyle/>
          <a:p>
            <a:fld id="{6586D83B-F5E2-6149-B7DD-0F6F1BA75908}" type="slidenum">
              <a:rPr lang="en-US" smtClean="0"/>
              <a:pPr/>
              <a:t>‹nr.›</a:t>
            </a:fld>
            <a:endParaRPr lang="en-US" dirty="0"/>
          </a:p>
        </p:txBody>
      </p:sp>
      <p:pic>
        <p:nvPicPr>
          <p:cNvPr id="6" name="Picture 5">
            <a:extLst>
              <a:ext uri="{FF2B5EF4-FFF2-40B4-BE49-F238E27FC236}">
                <a16:creationId xmlns:a16="http://schemas.microsoft.com/office/drawing/2014/main" id="{A6FEDF2C-C0B6-1B4F-BB78-72D2EA116967}"/>
              </a:ext>
            </a:extLst>
          </p:cNvPr>
          <p:cNvPicPr>
            <a:picLocks noChangeAspect="1"/>
          </p:cNvPicPr>
          <p:nvPr userDrawn="1"/>
        </p:nvPicPr>
        <p:blipFill>
          <a:blip r:embed="rId2"/>
          <a:stretch>
            <a:fillRect/>
          </a:stretch>
        </p:blipFill>
        <p:spPr>
          <a:xfrm rot="20445414">
            <a:off x="6621964" y="-2960252"/>
            <a:ext cx="5006078" cy="6858000"/>
          </a:xfrm>
          <a:prstGeom prst="rect">
            <a:avLst/>
          </a:prstGeom>
        </p:spPr>
      </p:pic>
      <p:sp>
        <p:nvSpPr>
          <p:cNvPr id="10" name="Title 9">
            <a:extLst>
              <a:ext uri="{FF2B5EF4-FFF2-40B4-BE49-F238E27FC236}">
                <a16:creationId xmlns:a16="http://schemas.microsoft.com/office/drawing/2014/main" id="{B9E2BDAD-F003-2C4A-B004-8649B1A3E5EE}"/>
              </a:ext>
            </a:extLst>
          </p:cNvPr>
          <p:cNvSpPr>
            <a:spLocks noGrp="1"/>
          </p:cNvSpPr>
          <p:nvPr>
            <p:ph type="title" hasCustomPrompt="1"/>
          </p:nvPr>
        </p:nvSpPr>
        <p:spPr>
          <a:xfrm>
            <a:off x="1341138" y="3004504"/>
            <a:ext cx="10515600" cy="1325563"/>
          </a:xfrm>
          <a:prstGeom prst="rect">
            <a:avLst/>
          </a:prstGeom>
        </p:spPr>
        <p:txBody>
          <a:bodyPr/>
          <a:lstStyle>
            <a:lvl1pPr>
              <a:defRPr b="1" i="0" cap="all" baseline="0">
                <a:solidFill>
                  <a:schemeClr val="bg1"/>
                </a:solidFill>
                <a:latin typeface="Arial Narrow" panose="020B0606020202030204" pitchFamily="34" charset="0"/>
              </a:defRPr>
            </a:lvl1pPr>
          </a:lstStyle>
          <a:p>
            <a:r>
              <a:rPr lang="en-US" dirty="0"/>
              <a:t>Click to edit chapter</a:t>
            </a:r>
          </a:p>
        </p:txBody>
      </p:sp>
    </p:spTree>
    <p:extLst>
      <p:ext uri="{BB962C8B-B14F-4D97-AF65-F5344CB8AC3E}">
        <p14:creationId xmlns:p14="http://schemas.microsoft.com/office/powerpoint/2010/main" val="878024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6.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5.png"/><Relationship Id="rId2" Type="http://schemas.openxmlformats.org/officeDocument/2006/relationships/slideLayout" Target="../slideLayouts/slideLayout17.xml"/><Relationship Id="rId16" Type="http://schemas.openxmlformats.org/officeDocument/2006/relationships/theme" Target="../theme/theme6.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5.png"/><Relationship Id="rId2" Type="http://schemas.openxmlformats.org/officeDocument/2006/relationships/slideLayout" Target="../slideLayouts/slideLayout32.xml"/><Relationship Id="rId16"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6.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theme" Target="../theme/theme8.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9.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18661" y="6356350"/>
            <a:ext cx="2365513" cy="365125"/>
          </a:xfrm>
          <a:prstGeom prst="rect">
            <a:avLst/>
          </a:prstGeom>
        </p:spPr>
        <p:txBody>
          <a:bodyPr vert="horz" lIns="91440" tIns="45720" rIns="91440" bIns="45720" rtlCol="0" anchor="ctr"/>
          <a:lstStyle>
            <a:lvl1pPr algn="l">
              <a:defRPr sz="1200" cap="all" baseline="0">
                <a:solidFill>
                  <a:schemeClr val="bg1"/>
                </a:solidFill>
                <a:latin typeface="Arial" panose="020B0604020202020204" pitchFamily="34" charset="0"/>
              </a:defRPr>
            </a:lvl1pPr>
          </a:lstStyle>
          <a:p>
            <a:fld id="{8E469526-6E45-7F42-9A5B-A968FB10F2EF}" type="datetime3">
              <a:rPr lang="en-US" smtClean="0"/>
              <a:pPr/>
              <a:t>2 January 2021</a:t>
            </a:fld>
            <a:endParaRPr lang="en-US" dirty="0"/>
          </a:p>
        </p:txBody>
      </p:sp>
      <p:sp>
        <p:nvSpPr>
          <p:cNvPr id="5" name="Footer Placeholder 4"/>
          <p:cNvSpPr>
            <a:spLocks noGrp="1"/>
          </p:cNvSpPr>
          <p:nvPr>
            <p:ph type="ftr" sz="quarter" idx="3"/>
          </p:nvPr>
        </p:nvSpPr>
        <p:spPr>
          <a:xfrm>
            <a:off x="4015409" y="6356350"/>
            <a:ext cx="6370982" cy="365125"/>
          </a:xfrm>
          <a:prstGeom prst="rect">
            <a:avLst/>
          </a:prstGeom>
        </p:spPr>
        <p:txBody>
          <a:bodyPr vert="horz" lIns="91440" tIns="45720" rIns="91440" bIns="45720" rtlCol="0" anchor="ctr"/>
          <a:lstStyle>
            <a:lvl1pPr algn="l">
              <a:defRPr sz="1200" cap="all" baseline="0">
                <a:solidFill>
                  <a:schemeClr val="bg1"/>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1082130" y="6356350"/>
            <a:ext cx="844826" cy="365125"/>
          </a:xfrm>
          <a:prstGeom prst="rect">
            <a:avLst/>
          </a:prstGeom>
        </p:spPr>
        <p:txBody>
          <a:bodyPr vert="horz" lIns="91440" tIns="45720" rIns="91440" bIns="45720" rtlCol="0" anchor="ctr"/>
          <a:lstStyle>
            <a:lvl1pPr algn="r">
              <a:defRPr sz="1200" baseline="0">
                <a:solidFill>
                  <a:schemeClr val="bg1"/>
                </a:solidFill>
              </a:defRPr>
            </a:lvl1pPr>
          </a:lstStyle>
          <a:p>
            <a:fld id="{59D79D20-9926-6947-91A9-E826DAB4C488}" type="slidenum">
              <a:rPr lang="en-US" smtClean="0"/>
              <a:pPr/>
              <a:t>‹nr.›</a:t>
            </a:fld>
            <a:endParaRPr lang="en-US" dirty="0"/>
          </a:p>
        </p:txBody>
      </p:sp>
      <p:pic>
        <p:nvPicPr>
          <p:cNvPr id="8" name="Picture 7">
            <a:extLst>
              <a:ext uri="{FF2B5EF4-FFF2-40B4-BE49-F238E27FC236}">
                <a16:creationId xmlns:a16="http://schemas.microsoft.com/office/drawing/2014/main" id="{C2310C1B-65DB-2343-8AA3-FE42BB8807D3}"/>
              </a:ext>
            </a:extLst>
          </p:cNvPr>
          <p:cNvPicPr>
            <a:picLocks noChangeAspect="1"/>
          </p:cNvPicPr>
          <p:nvPr userDrawn="1"/>
        </p:nvPicPr>
        <p:blipFill>
          <a:blip r:embed="rId5"/>
          <a:stretch>
            <a:fillRect/>
          </a:stretch>
        </p:blipFill>
        <p:spPr>
          <a:xfrm>
            <a:off x="3332205" y="1500167"/>
            <a:ext cx="5527589" cy="2757393"/>
          </a:xfrm>
          <a:prstGeom prst="rect">
            <a:avLst/>
          </a:prstGeom>
        </p:spPr>
      </p:pic>
    </p:spTree>
    <p:extLst>
      <p:ext uri="{BB962C8B-B14F-4D97-AF65-F5344CB8AC3E}">
        <p14:creationId xmlns:p14="http://schemas.microsoft.com/office/powerpoint/2010/main" val="1436761222"/>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Lst>
  <p:hf hdr="0"/>
  <p:txStyles>
    <p:titleStyle>
      <a:lvl1pPr algn="l" defTabSz="914400" rtl="0" eaLnBrk="1" latinLnBrk="0" hangingPunct="1">
        <a:lnSpc>
          <a:spcPct val="90000"/>
        </a:lnSpc>
        <a:spcBef>
          <a:spcPct val="0"/>
        </a:spcBef>
        <a:buNone/>
        <a:defRPr sz="3600" b="1" i="0" kern="1200" cap="all" baseline="0">
          <a:solidFill>
            <a:schemeClr val="tx1"/>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47707" y="-3948719"/>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6"/>
          <a:stretch>
            <a:fillRect/>
          </a:stretch>
        </p:blipFill>
        <p:spPr>
          <a:xfrm>
            <a:off x="10322845" y="5951413"/>
            <a:ext cx="1660433" cy="828294"/>
          </a:xfrm>
          <a:prstGeom prst="rect">
            <a:avLst/>
          </a:prstGeom>
        </p:spPr>
      </p:pic>
    </p:spTree>
    <p:extLst>
      <p:ext uri="{BB962C8B-B14F-4D97-AF65-F5344CB8AC3E}">
        <p14:creationId xmlns:p14="http://schemas.microsoft.com/office/powerpoint/2010/main" val="1245512112"/>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A83C4E7C-85E8-C546-AFA4-9DEF64C257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38472" y="-3939482"/>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tx1"/>
          </a:solidFill>
          <a:ln w="50800">
            <a:solidFill>
              <a:schemeClr val="accent3"/>
            </a:solidFill>
          </a:ln>
        </p:spPr>
        <p:txBody>
          <a:bodyPr vert="horz" lIns="91440" tIns="45720" rIns="91440" bIns="45720" rtlCol="0" anchor="ctr">
            <a:noAutofit/>
          </a:bodyPr>
          <a:lstStyle>
            <a:lvl1pPr algn="ctr">
              <a:defRPr sz="1100" b="1" i="0" cap="all" baseline="0">
                <a:solidFill>
                  <a:schemeClr val="bg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7" name="Picture 6">
            <a:extLst>
              <a:ext uri="{FF2B5EF4-FFF2-40B4-BE49-F238E27FC236}">
                <a16:creationId xmlns:a16="http://schemas.microsoft.com/office/drawing/2014/main" id="{0DD38910-B416-8247-A854-5A62E31E7A76}"/>
              </a:ext>
            </a:extLst>
          </p:cNvPr>
          <p:cNvPicPr>
            <a:picLocks noChangeAspect="1"/>
          </p:cNvPicPr>
          <p:nvPr userDrawn="1"/>
        </p:nvPicPr>
        <p:blipFill>
          <a:blip r:embed="rId6"/>
          <a:stretch>
            <a:fillRect/>
          </a:stretch>
        </p:blipFill>
        <p:spPr>
          <a:xfrm>
            <a:off x="10322845" y="5951413"/>
            <a:ext cx="1660433" cy="828293"/>
          </a:xfrm>
          <a:prstGeom prst="rect">
            <a:avLst/>
          </a:prstGeom>
        </p:spPr>
      </p:pic>
    </p:spTree>
    <p:extLst>
      <p:ext uri="{BB962C8B-B14F-4D97-AF65-F5344CB8AC3E}">
        <p14:creationId xmlns:p14="http://schemas.microsoft.com/office/powerpoint/2010/main" val="1973259022"/>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47707" y="-3948719"/>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31357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6"/>
          <a:stretch>
            <a:fillRect/>
          </a:stretch>
        </p:blipFill>
        <p:spPr>
          <a:xfrm>
            <a:off x="884555" y="5951413"/>
            <a:ext cx="1660433" cy="828294"/>
          </a:xfrm>
          <a:prstGeom prst="rect">
            <a:avLst/>
          </a:prstGeom>
        </p:spPr>
      </p:pic>
      <p:cxnSp>
        <p:nvCxnSpPr>
          <p:cNvPr id="5" name="Straight Connector 4">
            <a:extLst>
              <a:ext uri="{FF2B5EF4-FFF2-40B4-BE49-F238E27FC236}">
                <a16:creationId xmlns:a16="http://schemas.microsoft.com/office/drawing/2014/main" id="{A72C1AB5-3A56-FC40-9039-7F559F192A9B}"/>
              </a:ext>
            </a:extLst>
          </p:cNvPr>
          <p:cNvCxnSpPr>
            <a:cxnSpLocks/>
          </p:cNvCxnSpPr>
          <p:nvPr userDrawn="1"/>
        </p:nvCxnSpPr>
        <p:spPr>
          <a:xfrm>
            <a:off x="2544988" y="6144654"/>
            <a:ext cx="0" cy="44181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0710629"/>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16982642">
            <a:off x="2738472" y="-3939482"/>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31357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6"/>
          <a:stretch>
            <a:fillRect/>
          </a:stretch>
        </p:blipFill>
        <p:spPr>
          <a:xfrm>
            <a:off x="884555" y="5951413"/>
            <a:ext cx="1660433" cy="828293"/>
          </a:xfrm>
          <a:prstGeom prst="rect">
            <a:avLst/>
          </a:prstGeom>
        </p:spPr>
      </p:pic>
      <p:cxnSp>
        <p:nvCxnSpPr>
          <p:cNvPr id="5" name="Straight Connector 4">
            <a:extLst>
              <a:ext uri="{FF2B5EF4-FFF2-40B4-BE49-F238E27FC236}">
                <a16:creationId xmlns:a16="http://schemas.microsoft.com/office/drawing/2014/main" id="{A72C1AB5-3A56-FC40-9039-7F559F192A9B}"/>
              </a:ext>
            </a:extLst>
          </p:cNvPr>
          <p:cNvCxnSpPr>
            <a:cxnSpLocks/>
          </p:cNvCxnSpPr>
          <p:nvPr userDrawn="1"/>
        </p:nvCxnSpPr>
        <p:spPr>
          <a:xfrm>
            <a:off x="2544988" y="6144654"/>
            <a:ext cx="0" cy="441813"/>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493959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6982642">
            <a:off x="2747706" y="-3531276"/>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18"/>
          <a:stretch>
            <a:fillRect/>
          </a:stretch>
        </p:blipFill>
        <p:spPr>
          <a:xfrm>
            <a:off x="10322845" y="5951413"/>
            <a:ext cx="1660433" cy="828294"/>
          </a:xfrm>
          <a:prstGeom prst="rect">
            <a:avLst/>
          </a:prstGeom>
        </p:spPr>
      </p:pic>
      <p:sp>
        <p:nvSpPr>
          <p:cNvPr id="5" name="TextBox 4">
            <a:extLst>
              <a:ext uri="{FF2B5EF4-FFF2-40B4-BE49-F238E27FC236}">
                <a16:creationId xmlns:a16="http://schemas.microsoft.com/office/drawing/2014/main" id="{E95A558B-91BD-CD4E-869E-A90063D9ED3B}"/>
              </a:ext>
            </a:extLst>
          </p:cNvPr>
          <p:cNvSpPr txBox="1"/>
          <p:nvPr userDrawn="1"/>
        </p:nvSpPr>
        <p:spPr>
          <a:xfrm>
            <a:off x="674915" y="508706"/>
            <a:ext cx="10613572" cy="1015663"/>
          </a:xfrm>
          <a:prstGeom prst="rect">
            <a:avLst/>
          </a:prstGeom>
          <a:noFill/>
        </p:spPr>
        <p:txBody>
          <a:bodyPr wrap="square" rtlCol="0">
            <a:spAutoFit/>
          </a:bodyPr>
          <a:lstStyle/>
          <a:p>
            <a:r>
              <a:rPr lang="en-US" sz="6000" dirty="0">
                <a:solidFill>
                  <a:schemeClr val="tx1"/>
                </a:solidFill>
                <a:latin typeface="Arial Narrow" panose="020B0606020202030204" pitchFamily="34" charset="0"/>
              </a:rPr>
              <a:t>IN THIS PRESENTATION:</a:t>
            </a:r>
          </a:p>
        </p:txBody>
      </p:sp>
    </p:spTree>
    <p:extLst>
      <p:ext uri="{BB962C8B-B14F-4D97-AF65-F5344CB8AC3E}">
        <p14:creationId xmlns:p14="http://schemas.microsoft.com/office/powerpoint/2010/main" val="2144230243"/>
      </p:ext>
    </p:extLst>
  </p:cSld>
  <p:clrMap bg1="lt1" tx1="dk1" bg2="lt2" tx2="dk2" accent1="accent1" accent2="accent2" accent3="accent3" accent4="accent4" accent5="accent5" accent6="accent6" hlink="hlink" folHlink="folHlink"/>
  <p:sldLayoutIdLst>
    <p:sldLayoutId id="2147483997" r:id="rId1"/>
    <p:sldLayoutId id="2147483996" r:id="rId2"/>
    <p:sldLayoutId id="2147483941" r:id="rId3"/>
    <p:sldLayoutId id="2147483998" r:id="rId4"/>
    <p:sldLayoutId id="2147483999" r:id="rId5"/>
    <p:sldLayoutId id="2147484005" r:id="rId6"/>
    <p:sldLayoutId id="2147484006" r:id="rId7"/>
    <p:sldLayoutId id="2147484007" r:id="rId8"/>
    <p:sldLayoutId id="2147484008" r:id="rId9"/>
    <p:sldLayoutId id="2147484009" r:id="rId10"/>
    <p:sldLayoutId id="2147484000" r:id="rId11"/>
    <p:sldLayoutId id="2147484001" r:id="rId12"/>
    <p:sldLayoutId id="2147483943" r:id="rId13"/>
    <p:sldLayoutId id="2147484003" r:id="rId14"/>
    <p:sldLayoutId id="2147484004"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64B0387-07BA-AE4A-8C6A-E5CED0A114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6982642">
            <a:off x="2747706" y="-3531276"/>
            <a:ext cx="7106696" cy="13651482"/>
          </a:xfrm>
          <a:prstGeom prst="rect">
            <a:avLst/>
          </a:prstGeom>
        </p:spPr>
      </p:pic>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sp>
        <p:nvSpPr>
          <p:cNvPr id="5" name="TextBox 4">
            <a:extLst>
              <a:ext uri="{FF2B5EF4-FFF2-40B4-BE49-F238E27FC236}">
                <a16:creationId xmlns:a16="http://schemas.microsoft.com/office/drawing/2014/main" id="{E95A558B-91BD-CD4E-869E-A90063D9ED3B}"/>
              </a:ext>
            </a:extLst>
          </p:cNvPr>
          <p:cNvSpPr txBox="1"/>
          <p:nvPr userDrawn="1"/>
        </p:nvSpPr>
        <p:spPr>
          <a:xfrm>
            <a:off x="674915" y="508706"/>
            <a:ext cx="10613572" cy="1015663"/>
          </a:xfrm>
          <a:prstGeom prst="rect">
            <a:avLst/>
          </a:prstGeom>
          <a:noFill/>
        </p:spPr>
        <p:txBody>
          <a:bodyPr wrap="square" rtlCol="0">
            <a:spAutoFit/>
          </a:bodyPr>
          <a:lstStyle/>
          <a:p>
            <a:r>
              <a:rPr lang="en-US" sz="6000" dirty="0">
                <a:solidFill>
                  <a:schemeClr val="bg1"/>
                </a:solidFill>
                <a:latin typeface="Arial Narrow" panose="020B0606020202030204" pitchFamily="34" charset="0"/>
              </a:rPr>
              <a:t>IN THIS PRESENTATION:</a:t>
            </a:r>
          </a:p>
        </p:txBody>
      </p:sp>
      <p:pic>
        <p:nvPicPr>
          <p:cNvPr id="9" name="Picture 8">
            <a:extLst>
              <a:ext uri="{FF2B5EF4-FFF2-40B4-BE49-F238E27FC236}">
                <a16:creationId xmlns:a16="http://schemas.microsoft.com/office/drawing/2014/main" id="{6BF6086C-BC35-BD4D-81A5-01F0120211CF}"/>
              </a:ext>
            </a:extLst>
          </p:cNvPr>
          <p:cNvPicPr>
            <a:picLocks noChangeAspect="1"/>
          </p:cNvPicPr>
          <p:nvPr userDrawn="1"/>
        </p:nvPicPr>
        <p:blipFill>
          <a:blip r:embed="rId18"/>
          <a:stretch>
            <a:fillRect/>
          </a:stretch>
        </p:blipFill>
        <p:spPr>
          <a:xfrm>
            <a:off x="10322845" y="5951413"/>
            <a:ext cx="1660433" cy="828293"/>
          </a:xfrm>
          <a:prstGeom prst="rect">
            <a:avLst/>
          </a:prstGeom>
        </p:spPr>
      </p:pic>
    </p:spTree>
    <p:extLst>
      <p:ext uri="{BB962C8B-B14F-4D97-AF65-F5344CB8AC3E}">
        <p14:creationId xmlns:p14="http://schemas.microsoft.com/office/powerpoint/2010/main" val="1609554414"/>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bg1"/>
          </a:solidFill>
          <a:ln w="50800">
            <a:solidFill>
              <a:schemeClr val="accent3"/>
            </a:solidFill>
          </a:ln>
        </p:spPr>
        <p:txBody>
          <a:bodyPr vert="horz" lIns="91440" tIns="45720" rIns="91440" bIns="45720" rtlCol="0" anchor="ctr">
            <a:noAutofit/>
          </a:bodyPr>
          <a:lstStyle>
            <a:lvl1pPr algn="ctr">
              <a:defRPr sz="1100" b="1" i="0" cap="all" baseline="0">
                <a:solidFill>
                  <a:schemeClr val="tx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21"/>
          <a:stretch>
            <a:fillRect/>
          </a:stretch>
        </p:blipFill>
        <p:spPr>
          <a:xfrm>
            <a:off x="10322845" y="5951413"/>
            <a:ext cx="1660433" cy="828294"/>
          </a:xfrm>
          <a:prstGeom prst="rect">
            <a:avLst/>
          </a:prstGeom>
        </p:spPr>
      </p:pic>
    </p:spTree>
    <p:extLst>
      <p:ext uri="{BB962C8B-B14F-4D97-AF65-F5344CB8AC3E}">
        <p14:creationId xmlns:p14="http://schemas.microsoft.com/office/powerpoint/2010/main" val="1478501032"/>
      </p:ext>
    </p:extLst>
  </p:cSld>
  <p:clrMap bg1="lt1" tx1="dk1" bg2="lt2" tx2="dk2" accent1="accent1" accent2="accent2" accent3="accent3" accent4="accent4" accent5="accent5" accent6="accent6" hlink="hlink" folHlink="folHlink"/>
  <p:sldLayoutIdLst>
    <p:sldLayoutId id="2147483950" r:id="rId1"/>
    <p:sldLayoutId id="2147483962" r:id="rId2"/>
    <p:sldLayoutId id="2147483961" r:id="rId3"/>
    <p:sldLayoutId id="2147483951" r:id="rId4"/>
    <p:sldLayoutId id="2147483953" r:id="rId5"/>
    <p:sldLayoutId id="2147483963" r:id="rId6"/>
    <p:sldLayoutId id="2147483964" r:id="rId7"/>
    <p:sldLayoutId id="2147483954" r:id="rId8"/>
    <p:sldLayoutId id="2147484026" r:id="rId9"/>
    <p:sldLayoutId id="2147484027" r:id="rId10"/>
    <p:sldLayoutId id="2147484028" r:id="rId11"/>
    <p:sldLayoutId id="2147484029" r:id="rId12"/>
    <p:sldLayoutId id="2147483955" r:id="rId13"/>
    <p:sldLayoutId id="2147483966" r:id="rId14"/>
    <p:sldLayoutId id="2147483965" r:id="rId15"/>
    <p:sldLayoutId id="2147483956" r:id="rId16"/>
    <p:sldLayoutId id="2147483992" r:id="rId17"/>
    <p:sldLayoutId id="2147483993" r:id="rId18"/>
    <p:sldLayoutId id="2147484034" r:id="rId19"/>
  </p:sldLayoutIdLst>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FFAF79-DC41-6244-8128-3621AE60AFD6}"/>
              </a:ext>
            </a:extLst>
          </p:cNvPr>
          <p:cNvSpPr>
            <a:spLocks noGrp="1"/>
          </p:cNvSpPr>
          <p:nvPr>
            <p:ph type="sldNum" sz="quarter" idx="4"/>
          </p:nvPr>
        </p:nvSpPr>
        <p:spPr>
          <a:xfrm>
            <a:off x="9751866" y="6144654"/>
            <a:ext cx="441770" cy="441813"/>
          </a:xfrm>
          <a:prstGeom prst="ellipse">
            <a:avLst/>
          </a:prstGeom>
          <a:solidFill>
            <a:schemeClr val="tx1"/>
          </a:solidFill>
          <a:ln w="50800">
            <a:solidFill>
              <a:schemeClr val="accent3"/>
            </a:solidFill>
          </a:ln>
        </p:spPr>
        <p:txBody>
          <a:bodyPr vert="horz" lIns="91440" tIns="45720" rIns="91440" bIns="45720" rtlCol="0" anchor="ctr">
            <a:noAutofit/>
          </a:bodyPr>
          <a:lstStyle>
            <a:lvl1pPr algn="ctr">
              <a:defRPr sz="1100" b="1" i="0" cap="all" baseline="0">
                <a:solidFill>
                  <a:schemeClr val="bg1"/>
                </a:solidFill>
                <a:latin typeface="Arial Narrow" panose="020B0604020202020204" pitchFamily="34" charset="0"/>
                <a:cs typeface="Arial Narrow" panose="020B0604020202020204" pitchFamily="34" charset="0"/>
              </a:defRPr>
            </a:lvl1pPr>
          </a:lstStyle>
          <a:p>
            <a:fld id="{6586D83B-F5E2-6149-B7DD-0F6F1BA75908}" type="slidenum">
              <a:rPr lang="en-US" smtClean="0"/>
              <a:pPr/>
              <a:t>‹nr.›</a:t>
            </a:fld>
            <a:endParaRPr lang="en-US" dirty="0"/>
          </a:p>
        </p:txBody>
      </p:sp>
      <p:pic>
        <p:nvPicPr>
          <p:cNvPr id="4" name="Picture 3">
            <a:extLst>
              <a:ext uri="{FF2B5EF4-FFF2-40B4-BE49-F238E27FC236}">
                <a16:creationId xmlns:a16="http://schemas.microsoft.com/office/drawing/2014/main" id="{8C0C8C51-B448-EE4F-92CF-32A58A7A2208}"/>
              </a:ext>
            </a:extLst>
          </p:cNvPr>
          <p:cNvPicPr>
            <a:picLocks noChangeAspect="1"/>
          </p:cNvPicPr>
          <p:nvPr userDrawn="1"/>
        </p:nvPicPr>
        <p:blipFill>
          <a:blip r:embed="rId20"/>
          <a:stretch>
            <a:fillRect/>
          </a:stretch>
        </p:blipFill>
        <p:spPr>
          <a:xfrm>
            <a:off x="10322845" y="5951413"/>
            <a:ext cx="1660433" cy="828293"/>
          </a:xfrm>
          <a:prstGeom prst="rect">
            <a:avLst/>
          </a:prstGeom>
        </p:spPr>
      </p:pic>
    </p:spTree>
    <p:extLst>
      <p:ext uri="{BB962C8B-B14F-4D97-AF65-F5344CB8AC3E}">
        <p14:creationId xmlns:p14="http://schemas.microsoft.com/office/powerpoint/2010/main" val="2917884433"/>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4030" r:id="rId9"/>
    <p:sldLayoutId id="2147484031" r:id="rId10"/>
    <p:sldLayoutId id="2147484032" r:id="rId11"/>
    <p:sldLayoutId id="2147484033" r:id="rId12"/>
    <p:sldLayoutId id="2147483976" r:id="rId13"/>
    <p:sldLayoutId id="2147483978" r:id="rId14"/>
    <p:sldLayoutId id="2147483977" r:id="rId15"/>
    <p:sldLayoutId id="2147483979" r:id="rId16"/>
    <p:sldLayoutId id="2147483994" r:id="rId17"/>
    <p:sldLayoutId id="2147483995" r:id="rId18"/>
  </p:sldLayoutIdLst>
  <p:hf hdr="0" ftr="0" dt="0"/>
  <p:txStyles>
    <p:titleStyle>
      <a:lvl1pPr algn="l" defTabSz="9142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6" rtl="0" eaLnBrk="1" latinLnBrk="0" hangingPunct="1">
        <a:defRPr sz="1800" kern="1200">
          <a:solidFill>
            <a:schemeClr val="tx1"/>
          </a:solidFill>
          <a:latin typeface="+mn-lt"/>
          <a:ea typeface="+mn-ea"/>
          <a:cs typeface="+mn-cs"/>
        </a:defRPr>
      </a:lvl1pPr>
      <a:lvl2pPr marL="457128" algn="l" defTabSz="914256" rtl="0" eaLnBrk="1" latinLnBrk="0" hangingPunct="1">
        <a:defRPr sz="1800" kern="1200">
          <a:solidFill>
            <a:schemeClr val="tx1"/>
          </a:solidFill>
          <a:latin typeface="+mn-lt"/>
          <a:ea typeface="+mn-ea"/>
          <a:cs typeface="+mn-cs"/>
        </a:defRPr>
      </a:lvl2pPr>
      <a:lvl3pPr marL="914256" algn="l" defTabSz="914256" rtl="0" eaLnBrk="1" latinLnBrk="0" hangingPunct="1">
        <a:defRPr sz="1800" kern="1200">
          <a:solidFill>
            <a:schemeClr val="tx1"/>
          </a:solidFill>
          <a:latin typeface="+mn-lt"/>
          <a:ea typeface="+mn-ea"/>
          <a:cs typeface="+mn-cs"/>
        </a:defRPr>
      </a:lvl3pPr>
      <a:lvl4pPr marL="1371383" algn="l" defTabSz="914256" rtl="0" eaLnBrk="1" latinLnBrk="0" hangingPunct="1">
        <a:defRPr sz="1800" kern="1200">
          <a:solidFill>
            <a:schemeClr val="tx1"/>
          </a:solidFill>
          <a:latin typeface="+mn-lt"/>
          <a:ea typeface="+mn-ea"/>
          <a:cs typeface="+mn-cs"/>
        </a:defRPr>
      </a:lvl4pPr>
      <a:lvl5pPr marL="1828510" algn="l" defTabSz="914256" rtl="0" eaLnBrk="1" latinLnBrk="0" hangingPunct="1">
        <a:defRPr sz="1800" kern="1200">
          <a:solidFill>
            <a:schemeClr val="tx1"/>
          </a:solidFill>
          <a:latin typeface="+mn-lt"/>
          <a:ea typeface="+mn-ea"/>
          <a:cs typeface="+mn-cs"/>
        </a:defRPr>
      </a:lvl5pPr>
      <a:lvl6pPr marL="2285638" algn="l" defTabSz="914256" rtl="0" eaLnBrk="1" latinLnBrk="0" hangingPunct="1">
        <a:defRPr sz="1800" kern="1200">
          <a:solidFill>
            <a:schemeClr val="tx1"/>
          </a:solidFill>
          <a:latin typeface="+mn-lt"/>
          <a:ea typeface="+mn-ea"/>
          <a:cs typeface="+mn-cs"/>
        </a:defRPr>
      </a:lvl6pPr>
      <a:lvl7pPr marL="2742766" algn="l" defTabSz="914256" rtl="0" eaLnBrk="1" latinLnBrk="0" hangingPunct="1">
        <a:defRPr sz="1800" kern="1200">
          <a:solidFill>
            <a:schemeClr val="tx1"/>
          </a:solidFill>
          <a:latin typeface="+mn-lt"/>
          <a:ea typeface="+mn-ea"/>
          <a:cs typeface="+mn-cs"/>
        </a:defRPr>
      </a:lvl7pPr>
      <a:lvl8pPr marL="3199893" algn="l" defTabSz="914256" rtl="0" eaLnBrk="1" latinLnBrk="0" hangingPunct="1">
        <a:defRPr sz="1800" kern="1200">
          <a:solidFill>
            <a:schemeClr val="tx1"/>
          </a:solidFill>
          <a:latin typeface="+mn-lt"/>
          <a:ea typeface="+mn-ea"/>
          <a:cs typeface="+mn-cs"/>
        </a:defRPr>
      </a:lvl8pPr>
      <a:lvl9pPr marL="3657021" algn="l" defTabSz="9142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7974979-B066-484F-B984-75FC4F88006E}"/>
              </a:ext>
            </a:extLst>
          </p:cNvPr>
          <p:cNvSpPr>
            <a:spLocks noGrp="1"/>
          </p:cNvSpPr>
          <p:nvPr>
            <p:ph type="dt" sz="half" idx="10"/>
          </p:nvPr>
        </p:nvSpPr>
        <p:spPr/>
        <p:txBody>
          <a:bodyPr/>
          <a:lstStyle/>
          <a:p>
            <a:fld id="{B46EEF56-242D-4244-B1A5-94B892795E2B}" type="datetime3">
              <a:rPr lang="en-US" smtClean="0"/>
              <a:t>2 January 2021</a:t>
            </a:fld>
            <a:endParaRPr lang="en-US" dirty="0"/>
          </a:p>
        </p:txBody>
      </p:sp>
      <p:sp>
        <p:nvSpPr>
          <p:cNvPr id="3" name="Tijdelijke aanduiding voor voettekst 2">
            <a:extLst>
              <a:ext uri="{FF2B5EF4-FFF2-40B4-BE49-F238E27FC236}">
                <a16:creationId xmlns:a16="http://schemas.microsoft.com/office/drawing/2014/main" id="{F52D9D0E-C64D-43F9-A61A-CB2763EB0633}"/>
              </a:ext>
            </a:extLst>
          </p:cNvPr>
          <p:cNvSpPr>
            <a:spLocks noGrp="1"/>
          </p:cNvSpPr>
          <p:nvPr>
            <p:ph type="ftr" sz="quarter" idx="11"/>
          </p:nvPr>
        </p:nvSpPr>
        <p:spPr/>
        <p:txBody>
          <a:bodyPr/>
          <a:lstStyle/>
          <a:p>
            <a:endParaRPr lang="en-US" dirty="0"/>
          </a:p>
        </p:txBody>
      </p:sp>
      <p:sp>
        <p:nvSpPr>
          <p:cNvPr id="4" name="Tijdelijke aanduiding voor dianummer 3">
            <a:extLst>
              <a:ext uri="{FF2B5EF4-FFF2-40B4-BE49-F238E27FC236}">
                <a16:creationId xmlns:a16="http://schemas.microsoft.com/office/drawing/2014/main" id="{1E52EB2F-C5AA-42B0-A8BF-F689765C6251}"/>
              </a:ext>
            </a:extLst>
          </p:cNvPr>
          <p:cNvSpPr>
            <a:spLocks noGrp="1"/>
          </p:cNvSpPr>
          <p:nvPr>
            <p:ph type="sldNum" sz="quarter" idx="12"/>
          </p:nvPr>
        </p:nvSpPr>
        <p:spPr/>
        <p:txBody>
          <a:bodyPr/>
          <a:lstStyle/>
          <a:p>
            <a:fld id="{59D79D20-9926-6947-91A9-E826DAB4C488}" type="slidenum">
              <a:rPr lang="en-US" smtClean="0"/>
              <a:pPr/>
              <a:t>1</a:t>
            </a:fld>
            <a:endParaRPr lang="en-US" dirty="0"/>
          </a:p>
        </p:txBody>
      </p:sp>
      <p:sp>
        <p:nvSpPr>
          <p:cNvPr id="5" name="Titel 4">
            <a:extLst>
              <a:ext uri="{FF2B5EF4-FFF2-40B4-BE49-F238E27FC236}">
                <a16:creationId xmlns:a16="http://schemas.microsoft.com/office/drawing/2014/main" id="{B955784C-70AA-4BB5-80D4-7E0B9B9A7937}"/>
              </a:ext>
            </a:extLst>
          </p:cNvPr>
          <p:cNvSpPr>
            <a:spLocks noGrp="1"/>
          </p:cNvSpPr>
          <p:nvPr>
            <p:ph type="title"/>
          </p:nvPr>
        </p:nvSpPr>
        <p:spPr/>
        <p:txBody>
          <a:bodyPr/>
          <a:lstStyle/>
          <a:p>
            <a:r>
              <a:rPr lang="en-GB" dirty="0">
                <a:solidFill>
                  <a:srgbClr val="469BC0"/>
                </a:solidFill>
              </a:rPr>
              <a:t>The influence of the Dutch weather </a:t>
            </a:r>
            <a:br>
              <a:rPr lang="en-GB" dirty="0">
                <a:solidFill>
                  <a:srgbClr val="469BC0"/>
                </a:solidFill>
              </a:rPr>
            </a:br>
            <a:r>
              <a:rPr lang="en-GB" dirty="0">
                <a:solidFill>
                  <a:srgbClr val="469BC0"/>
                </a:solidFill>
              </a:rPr>
              <a:t>on the health of horses</a:t>
            </a:r>
            <a:endParaRPr lang="nl-NL" dirty="0">
              <a:solidFill>
                <a:srgbClr val="469BC0"/>
              </a:solidFill>
            </a:endParaRPr>
          </a:p>
        </p:txBody>
      </p:sp>
      <p:sp>
        <p:nvSpPr>
          <p:cNvPr id="6" name="Tijdelijke aanduiding voor tekst 5">
            <a:extLst>
              <a:ext uri="{FF2B5EF4-FFF2-40B4-BE49-F238E27FC236}">
                <a16:creationId xmlns:a16="http://schemas.microsoft.com/office/drawing/2014/main" id="{BA3300DE-E988-41CB-99D5-EE8E956FB137}"/>
              </a:ext>
            </a:extLst>
          </p:cNvPr>
          <p:cNvSpPr>
            <a:spLocks noGrp="1"/>
          </p:cNvSpPr>
          <p:nvPr>
            <p:ph type="body" sz="quarter" idx="13"/>
          </p:nvPr>
        </p:nvSpPr>
        <p:spPr>
          <a:xfrm>
            <a:off x="3878262" y="4902464"/>
            <a:ext cx="8042067" cy="578732"/>
          </a:xfrm>
        </p:spPr>
        <p:txBody>
          <a:bodyPr/>
          <a:lstStyle/>
          <a:p>
            <a:r>
              <a:rPr lang="en-GB" dirty="0">
                <a:solidFill>
                  <a:srgbClr val="469BC0"/>
                </a:solidFill>
              </a:rPr>
              <a:t>Josje van ‘t Padje</a:t>
            </a:r>
            <a:endParaRPr lang="nl-NL" dirty="0">
              <a:solidFill>
                <a:srgbClr val="469BC0"/>
              </a:solidFill>
            </a:endParaRPr>
          </a:p>
        </p:txBody>
      </p:sp>
      <p:sp>
        <p:nvSpPr>
          <p:cNvPr id="7" name="Tijdelijke aanduiding voor tekst 6">
            <a:extLst>
              <a:ext uri="{FF2B5EF4-FFF2-40B4-BE49-F238E27FC236}">
                <a16:creationId xmlns:a16="http://schemas.microsoft.com/office/drawing/2014/main" id="{61805849-0998-458A-B61E-7C698F09CBF1}"/>
              </a:ext>
            </a:extLst>
          </p:cNvPr>
          <p:cNvSpPr>
            <a:spLocks noGrp="1"/>
          </p:cNvSpPr>
          <p:nvPr>
            <p:ph type="body" sz="quarter" idx="14"/>
          </p:nvPr>
        </p:nvSpPr>
        <p:spPr/>
        <p:txBody>
          <a:bodyPr/>
          <a:lstStyle/>
          <a:p>
            <a:r>
              <a:rPr lang="en-GB" dirty="0"/>
              <a:t>Faculty of electrical engineering, mathematics and Computer science</a:t>
            </a:r>
          </a:p>
          <a:p>
            <a:r>
              <a:rPr lang="en-GB" dirty="0"/>
              <a:t>Data management &amp; biometrics</a:t>
            </a:r>
            <a:endParaRPr lang="nl-NL" dirty="0"/>
          </a:p>
        </p:txBody>
      </p:sp>
    </p:spTree>
    <p:extLst>
      <p:ext uri="{BB962C8B-B14F-4D97-AF65-F5344CB8AC3E}">
        <p14:creationId xmlns:p14="http://schemas.microsoft.com/office/powerpoint/2010/main" val="1200552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50"/>
          </a:xfrm>
        </p:spPr>
        <p:txBody>
          <a:bodyPr/>
          <a:lstStyle/>
          <a:p>
            <a:r>
              <a:rPr lang="en-GB" dirty="0"/>
              <a:t>Data</a:t>
            </a:r>
            <a:endParaRPr lang="nl-NL" dirty="0"/>
          </a:p>
        </p:txBody>
      </p:sp>
      <p:pic>
        <p:nvPicPr>
          <p:cNvPr id="7" name="Tijdelijke aanduiding voor inhoud 6" descr="Afbeelding met kaart&#10;&#10;Automatisch gegenereerde beschrijving">
            <a:extLst>
              <a:ext uri="{FF2B5EF4-FFF2-40B4-BE49-F238E27FC236}">
                <a16:creationId xmlns:a16="http://schemas.microsoft.com/office/drawing/2014/main" id="{8826378B-8B6C-4387-92E9-2360177DB50F}"/>
              </a:ext>
            </a:extLst>
          </p:cNvPr>
          <p:cNvPicPr>
            <a:picLocks noGrp="1" noChangeAspect="1"/>
          </p:cNvPicPr>
          <p:nvPr>
            <p:ph sz="half" idx="1"/>
          </p:nvPr>
        </p:nvPicPr>
        <p:blipFill>
          <a:blip r:embed="rId3"/>
          <a:stretch>
            <a:fillRect/>
          </a:stretch>
        </p:blipFill>
        <p:spPr>
          <a:xfrm>
            <a:off x="1251881" y="1614611"/>
            <a:ext cx="3952186" cy="4351338"/>
          </a:xfrm>
        </p:spPr>
      </p:pic>
      <p:pic>
        <p:nvPicPr>
          <p:cNvPr id="9" name="Tijdelijke aanduiding voor inhoud 8">
            <a:extLst>
              <a:ext uri="{FF2B5EF4-FFF2-40B4-BE49-F238E27FC236}">
                <a16:creationId xmlns:a16="http://schemas.microsoft.com/office/drawing/2014/main" id="{21276A17-BB3F-4C69-A35E-AB7F9268BC4C}"/>
              </a:ext>
            </a:extLst>
          </p:cNvPr>
          <p:cNvPicPr>
            <a:picLocks noGrp="1" noChangeAspect="1"/>
          </p:cNvPicPr>
          <p:nvPr>
            <p:ph sz="half" idx="2"/>
          </p:nvPr>
        </p:nvPicPr>
        <p:blipFill>
          <a:blip r:embed="rId4"/>
          <a:stretch>
            <a:fillRect/>
          </a:stretch>
        </p:blipFill>
        <p:spPr>
          <a:xfrm>
            <a:off x="5728210" y="1649325"/>
            <a:ext cx="6052628" cy="3517765"/>
          </a:xfrm>
        </p:spPr>
      </p:pic>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10</a:t>
            </a:fld>
            <a:endParaRPr lang="en-US" dirty="0"/>
          </a:p>
        </p:txBody>
      </p:sp>
      <p:sp>
        <p:nvSpPr>
          <p:cNvPr id="10" name="Tekstvak 9">
            <a:extLst>
              <a:ext uri="{FF2B5EF4-FFF2-40B4-BE49-F238E27FC236}">
                <a16:creationId xmlns:a16="http://schemas.microsoft.com/office/drawing/2014/main" id="{01E99B27-83A6-4D67-88F3-ADFB5E281F7A}"/>
              </a:ext>
            </a:extLst>
          </p:cNvPr>
          <p:cNvSpPr txBox="1"/>
          <p:nvPr/>
        </p:nvSpPr>
        <p:spPr>
          <a:xfrm>
            <a:off x="5884988" y="5348446"/>
            <a:ext cx="3262432" cy="923330"/>
          </a:xfrm>
          <a:prstGeom prst="rect">
            <a:avLst/>
          </a:prstGeom>
          <a:noFill/>
        </p:spPr>
        <p:txBody>
          <a:bodyPr wrap="none" rtlCol="0">
            <a:spAutoFit/>
          </a:bodyPr>
          <a:lstStyle/>
          <a:p>
            <a:r>
              <a:rPr lang="en-GB" dirty="0"/>
              <a:t>144.400 lines in total</a:t>
            </a:r>
          </a:p>
          <a:p>
            <a:r>
              <a:rPr lang="en-GB" dirty="0"/>
              <a:t>58.927 consults over 21 years</a:t>
            </a:r>
          </a:p>
          <a:p>
            <a:endParaRPr lang="nl-NL" dirty="0"/>
          </a:p>
        </p:txBody>
      </p:sp>
      <p:sp>
        <p:nvSpPr>
          <p:cNvPr id="17" name="Tijdelijke aanduiding voor tekst 2">
            <a:extLst>
              <a:ext uri="{FF2B5EF4-FFF2-40B4-BE49-F238E27FC236}">
                <a16:creationId xmlns:a16="http://schemas.microsoft.com/office/drawing/2014/main" id="{BACC98B6-7B86-4A64-B4A1-20835F6779CF}"/>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4" name="Tijdelijke aanduiding voor tekst 3">
            <a:extLst>
              <a:ext uri="{FF2B5EF4-FFF2-40B4-BE49-F238E27FC236}">
                <a16:creationId xmlns:a16="http://schemas.microsoft.com/office/drawing/2014/main" id="{D8A11F02-D695-4223-B700-1AD89F97F477}"/>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5" name="Tijdelijke aanduiding voor tekst 4">
            <a:extLst>
              <a:ext uri="{FF2B5EF4-FFF2-40B4-BE49-F238E27FC236}">
                <a16:creationId xmlns:a16="http://schemas.microsoft.com/office/drawing/2014/main" id="{47EB3E9A-BF9D-4AB1-9334-94128CAC63E9}"/>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
        <p:nvSpPr>
          <p:cNvPr id="26" name="Tijdelijke aanduiding voor tekst 5">
            <a:extLst>
              <a:ext uri="{FF2B5EF4-FFF2-40B4-BE49-F238E27FC236}">
                <a16:creationId xmlns:a16="http://schemas.microsoft.com/office/drawing/2014/main" id="{EA19082B-2648-4BB4-A2A1-7F3C07F685E2}"/>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7" name="Tijdelijke aanduiding voor tekst 6">
            <a:extLst>
              <a:ext uri="{FF2B5EF4-FFF2-40B4-BE49-F238E27FC236}">
                <a16:creationId xmlns:a16="http://schemas.microsoft.com/office/drawing/2014/main" id="{84B0BC70-D4F9-48F0-8FD0-AFE69248AD8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1438226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5F34CE-1456-4458-9F20-325DCC2C5DEB}"/>
              </a:ext>
            </a:extLst>
          </p:cNvPr>
          <p:cNvSpPr>
            <a:spLocks noGrp="1"/>
          </p:cNvSpPr>
          <p:nvPr>
            <p:ph type="title"/>
          </p:nvPr>
        </p:nvSpPr>
        <p:spPr>
          <a:xfrm>
            <a:off x="1265583" y="365126"/>
            <a:ext cx="10515600" cy="615950"/>
          </a:xfrm>
        </p:spPr>
        <p:txBody>
          <a:bodyPr/>
          <a:lstStyle/>
          <a:p>
            <a:r>
              <a:rPr lang="en-GB" dirty="0"/>
              <a:t>Labelling Consults</a:t>
            </a:r>
            <a:endParaRPr lang="nl-NL" dirty="0"/>
          </a:p>
        </p:txBody>
      </p:sp>
      <p:graphicFrame>
        <p:nvGraphicFramePr>
          <p:cNvPr id="6" name="Tabel 6">
            <a:extLst>
              <a:ext uri="{FF2B5EF4-FFF2-40B4-BE49-F238E27FC236}">
                <a16:creationId xmlns:a16="http://schemas.microsoft.com/office/drawing/2014/main" id="{2C9DDD66-CB8E-447C-8C31-5A779671653D}"/>
              </a:ext>
            </a:extLst>
          </p:cNvPr>
          <p:cNvGraphicFramePr>
            <a:graphicFrameLocks noGrp="1"/>
          </p:cNvGraphicFramePr>
          <p:nvPr>
            <p:ph sz="half" idx="2"/>
            <p:extLst>
              <p:ext uri="{D42A27DB-BD31-4B8C-83A1-F6EECF244321}">
                <p14:modId xmlns:p14="http://schemas.microsoft.com/office/powerpoint/2010/main" val="1929908826"/>
              </p:ext>
            </p:extLst>
          </p:nvPr>
        </p:nvGraphicFramePr>
        <p:xfrm>
          <a:off x="1253861" y="1816711"/>
          <a:ext cx="10515599" cy="2392680"/>
        </p:xfrm>
        <a:graphic>
          <a:graphicData uri="http://schemas.openxmlformats.org/drawingml/2006/table">
            <a:tbl>
              <a:tblPr firstRow="1" bandRow="1">
                <a:tableStyleId>{5C22544A-7EE6-4342-B048-85BDC9FD1C3A}</a:tableStyleId>
              </a:tblPr>
              <a:tblGrid>
                <a:gridCol w="2015809">
                  <a:extLst>
                    <a:ext uri="{9D8B030D-6E8A-4147-A177-3AD203B41FA5}">
                      <a16:colId xmlns:a16="http://schemas.microsoft.com/office/drawing/2014/main" val="375936740"/>
                    </a:ext>
                  </a:extLst>
                </a:gridCol>
                <a:gridCol w="2900866">
                  <a:extLst>
                    <a:ext uri="{9D8B030D-6E8A-4147-A177-3AD203B41FA5}">
                      <a16:colId xmlns:a16="http://schemas.microsoft.com/office/drawing/2014/main" val="3445228155"/>
                    </a:ext>
                  </a:extLst>
                </a:gridCol>
                <a:gridCol w="1366137">
                  <a:extLst>
                    <a:ext uri="{9D8B030D-6E8A-4147-A177-3AD203B41FA5}">
                      <a16:colId xmlns:a16="http://schemas.microsoft.com/office/drawing/2014/main" val="2658315682"/>
                    </a:ext>
                  </a:extLst>
                </a:gridCol>
                <a:gridCol w="1410929">
                  <a:extLst>
                    <a:ext uri="{9D8B030D-6E8A-4147-A177-3AD203B41FA5}">
                      <a16:colId xmlns:a16="http://schemas.microsoft.com/office/drawing/2014/main" val="353718659"/>
                    </a:ext>
                  </a:extLst>
                </a:gridCol>
                <a:gridCol w="1410929">
                  <a:extLst>
                    <a:ext uri="{9D8B030D-6E8A-4147-A177-3AD203B41FA5}">
                      <a16:colId xmlns:a16="http://schemas.microsoft.com/office/drawing/2014/main" val="2120739902"/>
                    </a:ext>
                  </a:extLst>
                </a:gridCol>
                <a:gridCol w="1410929">
                  <a:extLst>
                    <a:ext uri="{9D8B030D-6E8A-4147-A177-3AD203B41FA5}">
                      <a16:colId xmlns:a16="http://schemas.microsoft.com/office/drawing/2014/main" val="2567989941"/>
                    </a:ext>
                  </a:extLst>
                </a:gridCol>
              </a:tblGrid>
              <a:tr h="370840">
                <a:tc>
                  <a:txBody>
                    <a:bodyPr/>
                    <a:lstStyle/>
                    <a:p>
                      <a:r>
                        <a:rPr lang="en-GB" dirty="0"/>
                        <a:t>Disease</a:t>
                      </a:r>
                      <a:endParaRPr lang="nl-NL" dirty="0"/>
                    </a:p>
                  </a:txBody>
                  <a:tcPr/>
                </a:tc>
                <a:tc>
                  <a:txBody>
                    <a:bodyPr/>
                    <a:lstStyle/>
                    <a:p>
                      <a:r>
                        <a:rPr lang="en-GB" dirty="0"/>
                        <a:t>Keyword(s)</a:t>
                      </a:r>
                      <a:endParaRPr lang="nl-NL" dirty="0"/>
                    </a:p>
                  </a:txBody>
                  <a:tcPr/>
                </a:tc>
                <a:tc>
                  <a:txBody>
                    <a:bodyPr/>
                    <a:lstStyle/>
                    <a:p>
                      <a:r>
                        <a:rPr lang="en-GB" dirty="0"/>
                        <a:t># Consults (keyword)</a:t>
                      </a:r>
                      <a:endParaRPr lang="nl-NL" dirty="0"/>
                    </a:p>
                  </a:txBody>
                  <a:tcPr/>
                </a:tc>
                <a:tc>
                  <a:txBody>
                    <a:bodyPr/>
                    <a:lstStyle/>
                    <a:p>
                      <a:r>
                        <a:rPr lang="en-GB" dirty="0"/>
                        <a:t># Consults (labelling)</a:t>
                      </a:r>
                      <a:endParaRPr lang="nl-NL" dirty="0"/>
                    </a:p>
                  </a:txBody>
                  <a:tcPr/>
                </a:tc>
                <a:tc>
                  <a:txBody>
                    <a:bodyPr/>
                    <a:lstStyle/>
                    <a:p>
                      <a:r>
                        <a:rPr lang="en-GB" dirty="0"/>
                        <a:t>Accuracy (keyword)</a:t>
                      </a:r>
                      <a:endParaRPr lang="nl-NL" dirty="0"/>
                    </a:p>
                  </a:txBody>
                  <a:tcPr/>
                </a:tc>
                <a:tc>
                  <a:txBody>
                    <a:bodyPr/>
                    <a:lstStyle/>
                    <a:p>
                      <a:r>
                        <a:rPr lang="en-GB" dirty="0"/>
                        <a:t>Accuracy (labelling)</a:t>
                      </a:r>
                      <a:endParaRPr lang="nl-NL" dirty="0"/>
                    </a:p>
                  </a:txBody>
                  <a:tcPr/>
                </a:tc>
                <a:extLst>
                  <a:ext uri="{0D108BD9-81ED-4DB2-BD59-A6C34878D82A}">
                    <a16:rowId xmlns:a16="http://schemas.microsoft.com/office/drawing/2014/main" val="2375448414"/>
                  </a:ext>
                </a:extLst>
              </a:tr>
              <a:tr h="370840">
                <a:tc>
                  <a:txBody>
                    <a:bodyPr/>
                    <a:lstStyle/>
                    <a:p>
                      <a:r>
                        <a:rPr lang="en-GB" dirty="0"/>
                        <a:t>Colic</a:t>
                      </a:r>
                      <a:endParaRPr lang="nl-NL" dirty="0"/>
                    </a:p>
                  </a:txBody>
                  <a:tcPr/>
                </a:tc>
                <a:tc>
                  <a:txBody>
                    <a:bodyPr/>
                    <a:lstStyle/>
                    <a:p>
                      <a:r>
                        <a:rPr lang="nl-NL" noProof="0"/>
                        <a:t>Koliek</a:t>
                      </a:r>
                    </a:p>
                  </a:txBody>
                  <a:tcPr/>
                </a:tc>
                <a:tc>
                  <a:txBody>
                    <a:bodyPr/>
                    <a:lstStyle/>
                    <a:p>
                      <a:r>
                        <a:rPr lang="en-GB" dirty="0"/>
                        <a:t>765</a:t>
                      </a:r>
                      <a:endParaRPr lang="nl-NL" dirty="0"/>
                    </a:p>
                  </a:txBody>
                  <a:tcPr/>
                </a:tc>
                <a:tc>
                  <a:txBody>
                    <a:bodyPr/>
                    <a:lstStyle/>
                    <a:p>
                      <a:r>
                        <a:rPr lang="en-GB" dirty="0"/>
                        <a:t>4196</a:t>
                      </a:r>
                      <a:endParaRPr lang="nl-NL" dirty="0"/>
                    </a:p>
                  </a:txBody>
                  <a:tcPr/>
                </a:tc>
                <a:tc>
                  <a:txBody>
                    <a:bodyPr/>
                    <a:lstStyle/>
                    <a:p>
                      <a:r>
                        <a:rPr lang="en-GB" dirty="0"/>
                        <a:t>0.99557</a:t>
                      </a:r>
                      <a:endParaRPr lang="nl-NL" dirty="0"/>
                    </a:p>
                  </a:txBody>
                  <a:tcPr/>
                </a:tc>
                <a:tc>
                  <a:txBody>
                    <a:bodyPr/>
                    <a:lstStyle/>
                    <a:p>
                      <a:r>
                        <a:rPr lang="en-GB" dirty="0"/>
                        <a:t>0.98893</a:t>
                      </a:r>
                      <a:endParaRPr lang="nl-NL" dirty="0"/>
                    </a:p>
                  </a:txBody>
                  <a:tcPr/>
                </a:tc>
                <a:extLst>
                  <a:ext uri="{0D108BD9-81ED-4DB2-BD59-A6C34878D82A}">
                    <a16:rowId xmlns:a16="http://schemas.microsoft.com/office/drawing/2014/main" val="1120821295"/>
                  </a:ext>
                </a:extLst>
              </a:tr>
              <a:tr h="370840">
                <a:tc>
                  <a:txBody>
                    <a:bodyPr/>
                    <a:lstStyle/>
                    <a:p>
                      <a:r>
                        <a:rPr lang="en-GB" dirty="0"/>
                        <a:t>Laminitis</a:t>
                      </a:r>
                    </a:p>
                  </a:txBody>
                  <a:tcPr/>
                </a:tc>
                <a:tc>
                  <a:txBody>
                    <a:bodyPr/>
                    <a:lstStyle/>
                    <a:p>
                      <a:r>
                        <a:rPr lang="nl-NL" noProof="0"/>
                        <a:t>Hoefbevangen</a:t>
                      </a:r>
                    </a:p>
                  </a:txBody>
                  <a:tcPr/>
                </a:tc>
                <a:tc>
                  <a:txBody>
                    <a:bodyPr/>
                    <a:lstStyle/>
                    <a:p>
                      <a:r>
                        <a:rPr lang="en-GB" dirty="0"/>
                        <a:t>196</a:t>
                      </a:r>
                      <a:endParaRPr lang="nl-NL" dirty="0"/>
                    </a:p>
                  </a:txBody>
                  <a:tcPr/>
                </a:tc>
                <a:tc>
                  <a:txBody>
                    <a:bodyPr/>
                    <a:lstStyle/>
                    <a:p>
                      <a:r>
                        <a:rPr lang="en-GB" dirty="0"/>
                        <a:t>5037</a:t>
                      </a:r>
                      <a:endParaRPr lang="nl-NL" dirty="0"/>
                    </a:p>
                  </a:txBody>
                  <a:tcPr/>
                </a:tc>
                <a:tc>
                  <a:txBody>
                    <a:bodyPr/>
                    <a:lstStyle/>
                    <a:p>
                      <a:r>
                        <a:rPr lang="en-GB" dirty="0"/>
                        <a:t>0.99077</a:t>
                      </a:r>
                      <a:endParaRPr lang="nl-NL" dirty="0"/>
                    </a:p>
                  </a:txBody>
                  <a:tcPr/>
                </a:tc>
                <a:tc>
                  <a:txBody>
                    <a:bodyPr/>
                    <a:lstStyle/>
                    <a:p>
                      <a:r>
                        <a:rPr lang="en-GB" dirty="0"/>
                        <a:t>0.97509</a:t>
                      </a:r>
                      <a:endParaRPr lang="nl-NL" dirty="0"/>
                    </a:p>
                  </a:txBody>
                  <a:tcPr/>
                </a:tc>
                <a:extLst>
                  <a:ext uri="{0D108BD9-81ED-4DB2-BD59-A6C34878D82A}">
                    <a16:rowId xmlns:a16="http://schemas.microsoft.com/office/drawing/2014/main" val="794705914"/>
                  </a:ext>
                </a:extLst>
              </a:tr>
              <a:tr h="370840">
                <a:tc>
                  <a:txBody>
                    <a:bodyPr/>
                    <a:lstStyle/>
                    <a:p>
                      <a:r>
                        <a:rPr lang="en-GB" dirty="0"/>
                        <a:t>Respiratory</a:t>
                      </a:r>
                      <a:endParaRPr lang="nl-NL" dirty="0"/>
                    </a:p>
                  </a:txBody>
                  <a:tcPr/>
                </a:tc>
                <a:tc>
                  <a:txBody>
                    <a:bodyPr/>
                    <a:lstStyle/>
                    <a:p>
                      <a:r>
                        <a:rPr lang="nl-NL" noProof="0"/>
                        <a:t>Snot, Luchtweg, Bronchitis, Longontsteking</a:t>
                      </a:r>
                    </a:p>
                  </a:txBody>
                  <a:tcPr/>
                </a:tc>
                <a:tc>
                  <a:txBody>
                    <a:bodyPr/>
                    <a:lstStyle/>
                    <a:p>
                      <a:r>
                        <a:rPr lang="en-GB" dirty="0"/>
                        <a:t>273</a:t>
                      </a:r>
                      <a:endParaRPr lang="nl-NL" dirty="0"/>
                    </a:p>
                  </a:txBody>
                  <a:tcPr/>
                </a:tc>
                <a:tc>
                  <a:txBody>
                    <a:bodyPr/>
                    <a:lstStyle/>
                    <a:p>
                      <a:r>
                        <a:rPr lang="en-GB" dirty="0"/>
                        <a:t>2007</a:t>
                      </a:r>
                      <a:endParaRPr lang="nl-NL" dirty="0"/>
                    </a:p>
                  </a:txBody>
                  <a:tcPr/>
                </a:tc>
                <a:tc>
                  <a:txBody>
                    <a:bodyPr/>
                    <a:lstStyle/>
                    <a:p>
                      <a:r>
                        <a:rPr lang="en-GB" dirty="0"/>
                        <a:t>0.99336</a:t>
                      </a:r>
                      <a:endParaRPr lang="nl-NL" dirty="0"/>
                    </a:p>
                  </a:txBody>
                  <a:tcPr/>
                </a:tc>
                <a:tc>
                  <a:txBody>
                    <a:bodyPr/>
                    <a:lstStyle/>
                    <a:p>
                      <a:r>
                        <a:rPr lang="en-GB" dirty="0"/>
                        <a:t>0.98727</a:t>
                      </a:r>
                      <a:endParaRPr lang="nl-NL" dirty="0"/>
                    </a:p>
                  </a:txBody>
                  <a:tcPr/>
                </a:tc>
                <a:extLst>
                  <a:ext uri="{0D108BD9-81ED-4DB2-BD59-A6C34878D82A}">
                    <a16:rowId xmlns:a16="http://schemas.microsoft.com/office/drawing/2014/main" val="2921550638"/>
                  </a:ext>
                </a:extLst>
              </a:tr>
              <a:tr h="370840">
                <a:tc>
                  <a:txBody>
                    <a:bodyPr/>
                    <a:lstStyle/>
                    <a:p>
                      <a:r>
                        <a:rPr lang="en-GB" dirty="0"/>
                        <a:t>Skin</a:t>
                      </a:r>
                      <a:endParaRPr lang="nl-NL" dirty="0"/>
                    </a:p>
                  </a:txBody>
                  <a:tcPr/>
                </a:tc>
                <a:tc>
                  <a:txBody>
                    <a:bodyPr/>
                    <a:lstStyle/>
                    <a:p>
                      <a:r>
                        <a:rPr lang="nl-NL" noProof="0" dirty="0"/>
                        <a:t>Schimmel, Mok</a:t>
                      </a:r>
                    </a:p>
                  </a:txBody>
                  <a:tcPr/>
                </a:tc>
                <a:tc>
                  <a:txBody>
                    <a:bodyPr/>
                    <a:lstStyle/>
                    <a:p>
                      <a:r>
                        <a:rPr lang="en-GB" dirty="0"/>
                        <a:t>638</a:t>
                      </a:r>
                      <a:endParaRPr lang="nl-NL" dirty="0"/>
                    </a:p>
                  </a:txBody>
                  <a:tcPr/>
                </a:tc>
                <a:tc>
                  <a:txBody>
                    <a:bodyPr/>
                    <a:lstStyle/>
                    <a:p>
                      <a:r>
                        <a:rPr lang="en-GB" dirty="0"/>
                        <a:t>18135</a:t>
                      </a:r>
                      <a:endParaRPr lang="nl-NL" dirty="0"/>
                    </a:p>
                  </a:txBody>
                  <a:tcPr/>
                </a:tc>
                <a:tc>
                  <a:txBody>
                    <a:bodyPr/>
                    <a:lstStyle/>
                    <a:p>
                      <a:r>
                        <a:rPr lang="en-GB" dirty="0"/>
                        <a:t>0.99520</a:t>
                      </a:r>
                      <a:endParaRPr lang="nl-NL" dirty="0"/>
                    </a:p>
                  </a:txBody>
                  <a:tcPr/>
                </a:tc>
                <a:tc>
                  <a:txBody>
                    <a:bodyPr/>
                    <a:lstStyle/>
                    <a:p>
                      <a:r>
                        <a:rPr lang="en-GB" dirty="0"/>
                        <a:t>0.84613</a:t>
                      </a:r>
                      <a:endParaRPr lang="nl-NL" dirty="0"/>
                    </a:p>
                  </a:txBody>
                  <a:tcPr/>
                </a:tc>
                <a:extLst>
                  <a:ext uri="{0D108BD9-81ED-4DB2-BD59-A6C34878D82A}">
                    <a16:rowId xmlns:a16="http://schemas.microsoft.com/office/drawing/2014/main" val="2069880303"/>
                  </a:ext>
                </a:extLst>
              </a:tr>
            </a:tbl>
          </a:graphicData>
        </a:graphic>
      </p:graphicFrame>
      <p:sp>
        <p:nvSpPr>
          <p:cNvPr id="5" name="Tijdelijke aanduiding voor dianummer 4">
            <a:extLst>
              <a:ext uri="{FF2B5EF4-FFF2-40B4-BE49-F238E27FC236}">
                <a16:creationId xmlns:a16="http://schemas.microsoft.com/office/drawing/2014/main" id="{C2C586A8-291B-418F-8461-763569E25FC6}"/>
              </a:ext>
            </a:extLst>
          </p:cNvPr>
          <p:cNvSpPr>
            <a:spLocks noGrp="1"/>
          </p:cNvSpPr>
          <p:nvPr>
            <p:ph type="sldNum" sz="quarter" idx="10"/>
          </p:nvPr>
        </p:nvSpPr>
        <p:spPr/>
        <p:txBody>
          <a:bodyPr/>
          <a:lstStyle/>
          <a:p>
            <a:fld id="{6586D83B-F5E2-6149-B7DD-0F6F1BA75908}" type="slidenum">
              <a:rPr lang="en-US" smtClean="0"/>
              <a:pPr/>
              <a:t>11</a:t>
            </a:fld>
            <a:endParaRPr lang="en-US" dirty="0"/>
          </a:p>
        </p:txBody>
      </p:sp>
      <p:sp>
        <p:nvSpPr>
          <p:cNvPr id="8" name="Tijdelijke aanduiding voor tekst 3">
            <a:extLst>
              <a:ext uri="{FF2B5EF4-FFF2-40B4-BE49-F238E27FC236}">
                <a16:creationId xmlns:a16="http://schemas.microsoft.com/office/drawing/2014/main" id="{94EBD965-78FC-490F-BD98-3365D4A95E79}"/>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0" name="Tijdelijke aanduiding voor tekst 5">
            <a:extLst>
              <a:ext uri="{FF2B5EF4-FFF2-40B4-BE49-F238E27FC236}">
                <a16:creationId xmlns:a16="http://schemas.microsoft.com/office/drawing/2014/main" id="{13705106-3900-446F-86D8-541253E0CD36}"/>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1" name="Tijdelijke aanduiding voor tekst 6">
            <a:extLst>
              <a:ext uri="{FF2B5EF4-FFF2-40B4-BE49-F238E27FC236}">
                <a16:creationId xmlns:a16="http://schemas.microsoft.com/office/drawing/2014/main" id="{CE383B5E-676A-44C5-84E6-6D32F722CEB9}"/>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12" name="Tijdelijke aanduiding voor tekst 2">
            <a:extLst>
              <a:ext uri="{FF2B5EF4-FFF2-40B4-BE49-F238E27FC236}">
                <a16:creationId xmlns:a16="http://schemas.microsoft.com/office/drawing/2014/main" id="{3C3D8915-85F6-44F1-90BA-6C4375D67C8E}"/>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3" name="Tijdelijke aanduiding voor tekst 4">
            <a:extLst>
              <a:ext uri="{FF2B5EF4-FFF2-40B4-BE49-F238E27FC236}">
                <a16:creationId xmlns:a16="http://schemas.microsoft.com/office/drawing/2014/main" id="{FB1D528D-1C64-4CD8-94B6-DBF9BE02814F}"/>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94345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a:extLst>
              <a:ext uri="{FF2B5EF4-FFF2-40B4-BE49-F238E27FC236}">
                <a16:creationId xmlns:a16="http://schemas.microsoft.com/office/drawing/2014/main" id="{66DA79B7-8E00-4760-A378-07DC51F374C0}"/>
              </a:ext>
            </a:extLst>
          </p:cNvPr>
          <p:cNvPicPr>
            <a:picLocks noGrp="1" noChangeAspect="1"/>
          </p:cNvPicPr>
          <p:nvPr>
            <p:ph sz="half" idx="1"/>
          </p:nvPr>
        </p:nvPicPr>
        <p:blipFill>
          <a:blip r:embed="rId3"/>
          <a:stretch>
            <a:fillRect/>
          </a:stretch>
        </p:blipFill>
        <p:spPr>
          <a:xfrm>
            <a:off x="3088611" y="773726"/>
            <a:ext cx="7156529" cy="5582093"/>
          </a:xfrm>
          <a:noFill/>
        </p:spPr>
      </p:pic>
      <p:sp>
        <p:nvSpPr>
          <p:cNvPr id="5" name="Tijdelijke aanduiding voor dianummer 4">
            <a:extLst>
              <a:ext uri="{FF2B5EF4-FFF2-40B4-BE49-F238E27FC236}">
                <a16:creationId xmlns:a16="http://schemas.microsoft.com/office/drawing/2014/main" id="{BF414FD8-DE2D-4B0E-86E6-3B243535806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12</a:t>
            </a:fld>
            <a:endParaRPr lang="en-US"/>
          </a:p>
        </p:txBody>
      </p:sp>
      <p:sp>
        <p:nvSpPr>
          <p:cNvPr id="9" name="Tijdelijke aanduiding voor tekst 3">
            <a:extLst>
              <a:ext uri="{FF2B5EF4-FFF2-40B4-BE49-F238E27FC236}">
                <a16:creationId xmlns:a16="http://schemas.microsoft.com/office/drawing/2014/main" id="{ABD34D37-8A8C-43C0-A140-0B28686AEC74}"/>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1" name="Tijdelijke aanduiding voor tekst 5">
            <a:extLst>
              <a:ext uri="{FF2B5EF4-FFF2-40B4-BE49-F238E27FC236}">
                <a16:creationId xmlns:a16="http://schemas.microsoft.com/office/drawing/2014/main" id="{B154E0ED-8260-4354-93C7-7E91F432FE29}"/>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2" name="Tijdelijke aanduiding voor tekst 6">
            <a:extLst>
              <a:ext uri="{FF2B5EF4-FFF2-40B4-BE49-F238E27FC236}">
                <a16:creationId xmlns:a16="http://schemas.microsoft.com/office/drawing/2014/main" id="{46574CCE-03B9-4D88-99BE-7CE9BEDFBE61}"/>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 name="Titel 1">
            <a:extLst>
              <a:ext uri="{FF2B5EF4-FFF2-40B4-BE49-F238E27FC236}">
                <a16:creationId xmlns:a16="http://schemas.microsoft.com/office/drawing/2014/main" id="{89D8E242-AB4A-4F80-8D32-985E281E31FC}"/>
              </a:ext>
            </a:extLst>
          </p:cNvPr>
          <p:cNvSpPr>
            <a:spLocks noGrp="1"/>
          </p:cNvSpPr>
          <p:nvPr>
            <p:ph type="title"/>
          </p:nvPr>
        </p:nvSpPr>
        <p:spPr>
          <a:xfrm>
            <a:off x="1265583" y="365126"/>
            <a:ext cx="10515600" cy="615950"/>
          </a:xfrm>
          <a:noFill/>
          <a:ln>
            <a:noFill/>
          </a:ln>
        </p:spPr>
        <p:style>
          <a:lnRef idx="0">
            <a:scrgbClr r="0" g="0" b="0"/>
          </a:lnRef>
          <a:fillRef idx="0">
            <a:scrgbClr r="0" g="0" b="0"/>
          </a:fillRef>
          <a:effectRef idx="0">
            <a:scrgbClr r="0" g="0" b="0"/>
          </a:effectRef>
          <a:fontRef idx="minor">
            <a:schemeClr val="dk1"/>
          </a:fontRef>
        </p:style>
        <p:txBody>
          <a:bodyPr>
            <a:normAutofit fontScale="90000"/>
          </a:bodyPr>
          <a:lstStyle/>
          <a:p>
            <a:r>
              <a:rPr lang="en-GB" sz="4900" dirty="0"/>
              <a:t>visualization</a:t>
            </a:r>
            <a:endParaRPr lang="nl-NL" dirty="0"/>
          </a:p>
        </p:txBody>
      </p:sp>
      <p:sp>
        <p:nvSpPr>
          <p:cNvPr id="13" name="Tijdelijke aanduiding voor tekst 2">
            <a:extLst>
              <a:ext uri="{FF2B5EF4-FFF2-40B4-BE49-F238E27FC236}">
                <a16:creationId xmlns:a16="http://schemas.microsoft.com/office/drawing/2014/main" id="{CA74BE4F-C299-4E49-988C-6951296A990F}"/>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4" name="Tijdelijke aanduiding voor tekst 4">
            <a:extLst>
              <a:ext uri="{FF2B5EF4-FFF2-40B4-BE49-F238E27FC236}">
                <a16:creationId xmlns:a16="http://schemas.microsoft.com/office/drawing/2014/main" id="{0EDCF460-19A0-4DB0-AA8C-25E4B6E5F618}"/>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1893179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9E4096-9CFE-4844-8AD5-4C68CD29AE01}"/>
              </a:ext>
            </a:extLst>
          </p:cNvPr>
          <p:cNvSpPr>
            <a:spLocks noGrp="1"/>
          </p:cNvSpPr>
          <p:nvPr>
            <p:ph type="title"/>
          </p:nvPr>
        </p:nvSpPr>
        <p:spPr>
          <a:xfrm>
            <a:off x="1265583" y="365125"/>
            <a:ext cx="10515600" cy="615949"/>
          </a:xfrm>
        </p:spPr>
        <p:txBody>
          <a:bodyPr>
            <a:normAutofit fontScale="90000"/>
          </a:bodyPr>
          <a:lstStyle/>
          <a:p>
            <a:r>
              <a:rPr lang="en-GB" sz="4900" dirty="0"/>
              <a:t>visualization</a:t>
            </a:r>
            <a:endParaRPr lang="nl-NL" dirty="0"/>
          </a:p>
        </p:txBody>
      </p:sp>
      <p:pic>
        <p:nvPicPr>
          <p:cNvPr id="7" name="Tijdelijke aanduiding voor inhoud 6">
            <a:extLst>
              <a:ext uri="{FF2B5EF4-FFF2-40B4-BE49-F238E27FC236}">
                <a16:creationId xmlns:a16="http://schemas.microsoft.com/office/drawing/2014/main" id="{B781AD1E-B270-456E-854F-610C2F3ABB58}"/>
              </a:ext>
            </a:extLst>
          </p:cNvPr>
          <p:cNvPicPr>
            <a:picLocks noGrp="1" noChangeAspect="1"/>
          </p:cNvPicPr>
          <p:nvPr>
            <p:ph sz="half" idx="1"/>
          </p:nvPr>
        </p:nvPicPr>
        <p:blipFill>
          <a:blip r:embed="rId3"/>
          <a:stretch>
            <a:fillRect/>
          </a:stretch>
        </p:blipFill>
        <p:spPr>
          <a:xfrm>
            <a:off x="1884788" y="1825625"/>
            <a:ext cx="9277190" cy="4105156"/>
          </a:xfrm>
          <a:noFill/>
        </p:spPr>
      </p:pic>
      <p:sp>
        <p:nvSpPr>
          <p:cNvPr id="5" name="Tijdelijke aanduiding voor dianummer 4">
            <a:extLst>
              <a:ext uri="{FF2B5EF4-FFF2-40B4-BE49-F238E27FC236}">
                <a16:creationId xmlns:a16="http://schemas.microsoft.com/office/drawing/2014/main" id="{6AB1AFFC-AAD4-4F2A-9A5E-161857191D2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13</a:t>
            </a:fld>
            <a:endParaRPr lang="en-US"/>
          </a:p>
        </p:txBody>
      </p:sp>
      <p:pic>
        <p:nvPicPr>
          <p:cNvPr id="9" name="Afbeelding 8">
            <a:extLst>
              <a:ext uri="{FF2B5EF4-FFF2-40B4-BE49-F238E27FC236}">
                <a16:creationId xmlns:a16="http://schemas.microsoft.com/office/drawing/2014/main" id="{820C80B8-86C4-47B4-8646-A60B85C662A8}"/>
              </a:ext>
            </a:extLst>
          </p:cNvPr>
          <p:cNvPicPr>
            <a:picLocks noChangeAspect="1"/>
          </p:cNvPicPr>
          <p:nvPr/>
        </p:nvPicPr>
        <p:blipFill>
          <a:blip r:embed="rId4"/>
          <a:stretch>
            <a:fillRect/>
          </a:stretch>
        </p:blipFill>
        <p:spPr>
          <a:xfrm>
            <a:off x="2870135" y="1240225"/>
            <a:ext cx="2676899" cy="371527"/>
          </a:xfrm>
          <a:prstGeom prst="rect">
            <a:avLst/>
          </a:prstGeom>
        </p:spPr>
      </p:pic>
      <p:sp>
        <p:nvSpPr>
          <p:cNvPr id="11" name="Tijdelijke aanduiding voor tekst 3">
            <a:extLst>
              <a:ext uri="{FF2B5EF4-FFF2-40B4-BE49-F238E27FC236}">
                <a16:creationId xmlns:a16="http://schemas.microsoft.com/office/drawing/2014/main" id="{D0D69333-C39A-4E75-8160-7C61330BF5F9}"/>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5">
            <a:extLst>
              <a:ext uri="{FF2B5EF4-FFF2-40B4-BE49-F238E27FC236}">
                <a16:creationId xmlns:a16="http://schemas.microsoft.com/office/drawing/2014/main" id="{E2B76EE2-2137-4E09-841B-93A9CD9C7A79}"/>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4" name="Tijdelijke aanduiding voor tekst 6">
            <a:extLst>
              <a:ext uri="{FF2B5EF4-FFF2-40B4-BE49-F238E27FC236}">
                <a16:creationId xmlns:a16="http://schemas.microsoft.com/office/drawing/2014/main" id="{02306181-FFD5-496C-AB17-4AD4E661B2C3}"/>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15" name="Tijdelijke aanduiding voor tekst 2">
            <a:extLst>
              <a:ext uri="{FF2B5EF4-FFF2-40B4-BE49-F238E27FC236}">
                <a16:creationId xmlns:a16="http://schemas.microsoft.com/office/drawing/2014/main" id="{28B11E73-BF77-4236-951C-D0C8A7974811}"/>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6" name="Tijdelijke aanduiding voor tekst 4">
            <a:extLst>
              <a:ext uri="{FF2B5EF4-FFF2-40B4-BE49-F238E27FC236}">
                <a16:creationId xmlns:a16="http://schemas.microsoft.com/office/drawing/2014/main" id="{5E292FE7-C38F-4F9C-B001-4B5DFF7A81F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3405174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BF414FD8-DE2D-4B0E-86E6-3B243535806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14</a:t>
            </a:fld>
            <a:endParaRPr lang="en-US"/>
          </a:p>
        </p:txBody>
      </p:sp>
      <p:sp>
        <p:nvSpPr>
          <p:cNvPr id="10" name="Tijdelijke aanduiding voor tekst 3">
            <a:extLst>
              <a:ext uri="{FF2B5EF4-FFF2-40B4-BE49-F238E27FC236}">
                <a16:creationId xmlns:a16="http://schemas.microsoft.com/office/drawing/2014/main" id="{E66C8196-335E-471E-9432-A649A8FC41A5}"/>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2" name="Tijdelijke aanduiding voor tekst 5">
            <a:extLst>
              <a:ext uri="{FF2B5EF4-FFF2-40B4-BE49-F238E27FC236}">
                <a16:creationId xmlns:a16="http://schemas.microsoft.com/office/drawing/2014/main" id="{2D6C08EF-C2FE-43D7-86DE-D8894C544CA4}"/>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3" name="Tijdelijke aanduiding voor tekst 6">
            <a:extLst>
              <a:ext uri="{FF2B5EF4-FFF2-40B4-BE49-F238E27FC236}">
                <a16:creationId xmlns:a16="http://schemas.microsoft.com/office/drawing/2014/main" id="{05B7F1B8-462E-4976-A32C-7AD6B49E606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pic>
        <p:nvPicPr>
          <p:cNvPr id="15" name="Afbeelding 14">
            <a:extLst>
              <a:ext uri="{FF2B5EF4-FFF2-40B4-BE49-F238E27FC236}">
                <a16:creationId xmlns:a16="http://schemas.microsoft.com/office/drawing/2014/main" id="{28E74D8B-7635-463F-B0AA-E30D91A19299}"/>
              </a:ext>
            </a:extLst>
          </p:cNvPr>
          <p:cNvPicPr>
            <a:picLocks noChangeAspect="1"/>
          </p:cNvPicPr>
          <p:nvPr/>
        </p:nvPicPr>
        <p:blipFill>
          <a:blip r:embed="rId3"/>
          <a:stretch>
            <a:fillRect/>
          </a:stretch>
        </p:blipFill>
        <p:spPr>
          <a:xfrm>
            <a:off x="4099283" y="125451"/>
            <a:ext cx="6838858" cy="5937142"/>
          </a:xfrm>
          <a:prstGeom prst="rect">
            <a:avLst/>
          </a:prstGeom>
        </p:spPr>
      </p:pic>
      <p:sp>
        <p:nvSpPr>
          <p:cNvPr id="2" name="Titel 1">
            <a:extLst>
              <a:ext uri="{FF2B5EF4-FFF2-40B4-BE49-F238E27FC236}">
                <a16:creationId xmlns:a16="http://schemas.microsoft.com/office/drawing/2014/main" id="{89D8E242-AB4A-4F80-8D32-985E281E31FC}"/>
              </a:ext>
            </a:extLst>
          </p:cNvPr>
          <p:cNvSpPr>
            <a:spLocks noGrp="1"/>
          </p:cNvSpPr>
          <p:nvPr>
            <p:ph type="title"/>
          </p:nvPr>
        </p:nvSpPr>
        <p:spPr>
          <a:xfrm>
            <a:off x="1265583" y="365126"/>
            <a:ext cx="10515600" cy="615950"/>
          </a:xfrm>
          <a:noFill/>
          <a:ln>
            <a:noFill/>
          </a:ln>
        </p:spPr>
        <p:style>
          <a:lnRef idx="0">
            <a:scrgbClr r="0" g="0" b="0"/>
          </a:lnRef>
          <a:fillRef idx="0">
            <a:scrgbClr r="0" g="0" b="0"/>
          </a:fillRef>
          <a:effectRef idx="0">
            <a:scrgbClr r="0" g="0" b="0"/>
          </a:effectRef>
          <a:fontRef idx="minor">
            <a:schemeClr val="dk1"/>
          </a:fontRef>
        </p:style>
        <p:txBody>
          <a:bodyPr>
            <a:normAutofit fontScale="90000"/>
          </a:bodyPr>
          <a:lstStyle/>
          <a:p>
            <a:r>
              <a:rPr lang="en-GB" sz="4900" dirty="0"/>
              <a:t>visualization</a:t>
            </a:r>
            <a:endParaRPr lang="nl-NL" dirty="0"/>
          </a:p>
        </p:txBody>
      </p:sp>
      <p:sp>
        <p:nvSpPr>
          <p:cNvPr id="16" name="Tijdelijke aanduiding voor tekst 2">
            <a:extLst>
              <a:ext uri="{FF2B5EF4-FFF2-40B4-BE49-F238E27FC236}">
                <a16:creationId xmlns:a16="http://schemas.microsoft.com/office/drawing/2014/main" id="{DFB48709-37D8-4B45-9304-A7B39F28681A}"/>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7" name="Tijdelijke aanduiding voor tekst 4">
            <a:extLst>
              <a:ext uri="{FF2B5EF4-FFF2-40B4-BE49-F238E27FC236}">
                <a16:creationId xmlns:a16="http://schemas.microsoft.com/office/drawing/2014/main" id="{789C4E96-2A86-4DFF-AF9F-597714BC6CDB}"/>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1998180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D8E242-AB4A-4F80-8D32-985E281E31FC}"/>
              </a:ext>
            </a:extLst>
          </p:cNvPr>
          <p:cNvSpPr>
            <a:spLocks noGrp="1"/>
          </p:cNvSpPr>
          <p:nvPr>
            <p:ph type="title"/>
          </p:nvPr>
        </p:nvSpPr>
        <p:spPr>
          <a:xfrm>
            <a:off x="1265583" y="365126"/>
            <a:ext cx="10515600" cy="615950"/>
          </a:xfrm>
        </p:spPr>
        <p:txBody>
          <a:bodyPr>
            <a:normAutofit fontScale="90000"/>
          </a:bodyPr>
          <a:lstStyle/>
          <a:p>
            <a:r>
              <a:rPr lang="en-GB" sz="4900" dirty="0"/>
              <a:t>visualization</a:t>
            </a:r>
            <a:endParaRPr lang="nl-NL" dirty="0"/>
          </a:p>
        </p:txBody>
      </p:sp>
      <p:sp>
        <p:nvSpPr>
          <p:cNvPr id="5" name="Tijdelijke aanduiding voor dianummer 4">
            <a:extLst>
              <a:ext uri="{FF2B5EF4-FFF2-40B4-BE49-F238E27FC236}">
                <a16:creationId xmlns:a16="http://schemas.microsoft.com/office/drawing/2014/main" id="{BF414FD8-DE2D-4B0E-86E6-3B243535806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15</a:t>
            </a:fld>
            <a:endParaRPr lang="en-US"/>
          </a:p>
        </p:txBody>
      </p:sp>
      <p:pic>
        <p:nvPicPr>
          <p:cNvPr id="18" name="Tijdelijke aanduiding voor inhoud 17">
            <a:extLst>
              <a:ext uri="{FF2B5EF4-FFF2-40B4-BE49-F238E27FC236}">
                <a16:creationId xmlns:a16="http://schemas.microsoft.com/office/drawing/2014/main" id="{51DE74E2-23E8-43CF-962E-33A1DEA1AD60}"/>
              </a:ext>
            </a:extLst>
          </p:cNvPr>
          <p:cNvPicPr>
            <a:picLocks noGrp="1" noChangeAspect="1"/>
          </p:cNvPicPr>
          <p:nvPr>
            <p:ph sz="half" idx="1"/>
          </p:nvPr>
        </p:nvPicPr>
        <p:blipFill>
          <a:blip r:embed="rId3"/>
          <a:stretch>
            <a:fillRect/>
          </a:stretch>
        </p:blipFill>
        <p:spPr>
          <a:xfrm>
            <a:off x="1251806" y="1347176"/>
            <a:ext cx="4891511" cy="4689231"/>
          </a:xfrm>
        </p:spPr>
      </p:pic>
      <p:pic>
        <p:nvPicPr>
          <p:cNvPr id="22" name="Afbeelding 21">
            <a:extLst>
              <a:ext uri="{FF2B5EF4-FFF2-40B4-BE49-F238E27FC236}">
                <a16:creationId xmlns:a16="http://schemas.microsoft.com/office/drawing/2014/main" id="{2B951DE2-5F0F-407D-AE21-A67ED57102A0}"/>
              </a:ext>
            </a:extLst>
          </p:cNvPr>
          <p:cNvPicPr>
            <a:picLocks noChangeAspect="1"/>
          </p:cNvPicPr>
          <p:nvPr/>
        </p:nvPicPr>
        <p:blipFill>
          <a:blip r:embed="rId4"/>
          <a:stretch>
            <a:fillRect/>
          </a:stretch>
        </p:blipFill>
        <p:spPr>
          <a:xfrm>
            <a:off x="6406866" y="1324712"/>
            <a:ext cx="4775726" cy="4689231"/>
          </a:xfrm>
          <a:prstGeom prst="rect">
            <a:avLst/>
          </a:prstGeom>
        </p:spPr>
      </p:pic>
      <p:sp>
        <p:nvSpPr>
          <p:cNvPr id="24" name="Tijdelijke aanduiding voor tekst 3">
            <a:extLst>
              <a:ext uri="{FF2B5EF4-FFF2-40B4-BE49-F238E27FC236}">
                <a16:creationId xmlns:a16="http://schemas.microsoft.com/office/drawing/2014/main" id="{F09D58A4-29CA-4557-8027-51DFA3DD285C}"/>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6" name="Tijdelijke aanduiding voor tekst 5">
            <a:extLst>
              <a:ext uri="{FF2B5EF4-FFF2-40B4-BE49-F238E27FC236}">
                <a16:creationId xmlns:a16="http://schemas.microsoft.com/office/drawing/2014/main" id="{A1D395CB-C0D8-48DB-9632-4D1B2B881AF8}"/>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7" name="Tijdelijke aanduiding voor tekst 6">
            <a:extLst>
              <a:ext uri="{FF2B5EF4-FFF2-40B4-BE49-F238E27FC236}">
                <a16:creationId xmlns:a16="http://schemas.microsoft.com/office/drawing/2014/main" id="{C84D998E-B602-419D-AB60-6F23A7883324}"/>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8" name="Tijdelijke aanduiding voor tekst 2">
            <a:extLst>
              <a:ext uri="{FF2B5EF4-FFF2-40B4-BE49-F238E27FC236}">
                <a16:creationId xmlns:a16="http://schemas.microsoft.com/office/drawing/2014/main" id="{0071D9B8-56A9-49A8-A2AF-91216EBD0177}"/>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9" name="Tijdelijke aanduiding voor tekst 4">
            <a:extLst>
              <a:ext uri="{FF2B5EF4-FFF2-40B4-BE49-F238E27FC236}">
                <a16:creationId xmlns:a16="http://schemas.microsoft.com/office/drawing/2014/main" id="{293CB2F4-913F-4345-AB6D-E126DC1D14F0}"/>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245273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9E4096-9CFE-4844-8AD5-4C68CD29AE01}"/>
              </a:ext>
            </a:extLst>
          </p:cNvPr>
          <p:cNvSpPr>
            <a:spLocks noGrp="1"/>
          </p:cNvSpPr>
          <p:nvPr>
            <p:ph type="title"/>
          </p:nvPr>
        </p:nvSpPr>
        <p:spPr>
          <a:xfrm>
            <a:off x="1265583" y="365125"/>
            <a:ext cx="10515600" cy="615949"/>
          </a:xfrm>
        </p:spPr>
        <p:txBody>
          <a:bodyPr>
            <a:normAutofit fontScale="90000"/>
          </a:bodyPr>
          <a:lstStyle/>
          <a:p>
            <a:r>
              <a:rPr lang="en-GB" sz="4900" dirty="0"/>
              <a:t>correlations</a:t>
            </a:r>
            <a:endParaRPr lang="nl-NL" dirty="0"/>
          </a:p>
        </p:txBody>
      </p:sp>
      <p:sp>
        <p:nvSpPr>
          <p:cNvPr id="5" name="Tijdelijke aanduiding voor dianummer 4">
            <a:extLst>
              <a:ext uri="{FF2B5EF4-FFF2-40B4-BE49-F238E27FC236}">
                <a16:creationId xmlns:a16="http://schemas.microsoft.com/office/drawing/2014/main" id="{6AB1AFFC-AAD4-4F2A-9A5E-161857191D2F}"/>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16</a:t>
            </a:fld>
            <a:endParaRPr lang="en-US"/>
          </a:p>
        </p:txBody>
      </p:sp>
      <p:sp>
        <p:nvSpPr>
          <p:cNvPr id="11" name="Tijdelijke aanduiding voor tekst 3">
            <a:extLst>
              <a:ext uri="{FF2B5EF4-FFF2-40B4-BE49-F238E27FC236}">
                <a16:creationId xmlns:a16="http://schemas.microsoft.com/office/drawing/2014/main" id="{D0D69333-C39A-4E75-8160-7C61330BF5F9}"/>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5">
            <a:extLst>
              <a:ext uri="{FF2B5EF4-FFF2-40B4-BE49-F238E27FC236}">
                <a16:creationId xmlns:a16="http://schemas.microsoft.com/office/drawing/2014/main" id="{E2B76EE2-2137-4E09-841B-93A9CD9C7A79}"/>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4" name="Tijdelijke aanduiding voor tekst 6">
            <a:extLst>
              <a:ext uri="{FF2B5EF4-FFF2-40B4-BE49-F238E27FC236}">
                <a16:creationId xmlns:a16="http://schemas.microsoft.com/office/drawing/2014/main" id="{02306181-FFD5-496C-AB17-4AD4E661B2C3}"/>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15" name="Tijdelijke aanduiding voor tekst 2">
            <a:extLst>
              <a:ext uri="{FF2B5EF4-FFF2-40B4-BE49-F238E27FC236}">
                <a16:creationId xmlns:a16="http://schemas.microsoft.com/office/drawing/2014/main" id="{28B11E73-BF77-4236-951C-D0C8A7974811}"/>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6" name="Tijdelijke aanduiding voor tekst 4">
            <a:extLst>
              <a:ext uri="{FF2B5EF4-FFF2-40B4-BE49-F238E27FC236}">
                <a16:creationId xmlns:a16="http://schemas.microsoft.com/office/drawing/2014/main" id="{5E292FE7-C38F-4F9C-B001-4B5DFF7A81F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pic>
        <p:nvPicPr>
          <p:cNvPr id="8" name="Tijdelijke aanduiding voor inhoud 7">
            <a:extLst>
              <a:ext uri="{FF2B5EF4-FFF2-40B4-BE49-F238E27FC236}">
                <a16:creationId xmlns:a16="http://schemas.microsoft.com/office/drawing/2014/main" id="{486BC70B-9376-455C-B535-DEAAF9437F32}"/>
              </a:ext>
            </a:extLst>
          </p:cNvPr>
          <p:cNvPicPr>
            <a:picLocks noGrp="1" noChangeAspect="1"/>
          </p:cNvPicPr>
          <p:nvPr>
            <p:ph sz="half" idx="1"/>
          </p:nvPr>
        </p:nvPicPr>
        <p:blipFill>
          <a:blip r:embed="rId3"/>
          <a:stretch>
            <a:fillRect/>
          </a:stretch>
        </p:blipFill>
        <p:spPr>
          <a:xfrm>
            <a:off x="4221811" y="1825625"/>
            <a:ext cx="4602453" cy="4105275"/>
          </a:xfrm>
        </p:spPr>
      </p:pic>
    </p:spTree>
    <p:extLst>
      <p:ext uri="{BB962C8B-B14F-4D97-AF65-F5344CB8AC3E}">
        <p14:creationId xmlns:p14="http://schemas.microsoft.com/office/powerpoint/2010/main" val="4243368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7B86-C625-47C1-9A89-860AFFBD290A}"/>
              </a:ext>
            </a:extLst>
          </p:cNvPr>
          <p:cNvSpPr>
            <a:spLocks noGrp="1"/>
          </p:cNvSpPr>
          <p:nvPr>
            <p:ph type="title"/>
          </p:nvPr>
        </p:nvSpPr>
        <p:spPr>
          <a:xfrm>
            <a:off x="1265583" y="365126"/>
            <a:ext cx="10515600" cy="615950"/>
          </a:xfrm>
        </p:spPr>
        <p:txBody>
          <a:bodyPr>
            <a:normAutofit fontScale="90000"/>
          </a:bodyPr>
          <a:lstStyle/>
          <a:p>
            <a:r>
              <a:rPr lang="en-GB" sz="4900" dirty="0"/>
              <a:t>Correlations</a:t>
            </a:r>
            <a:endParaRPr lang="nl-NL" dirty="0"/>
          </a:p>
        </p:txBody>
      </p:sp>
      <p:pic>
        <p:nvPicPr>
          <p:cNvPr id="6" name="Afbeelding 5">
            <a:extLst>
              <a:ext uri="{FF2B5EF4-FFF2-40B4-BE49-F238E27FC236}">
                <a16:creationId xmlns:a16="http://schemas.microsoft.com/office/drawing/2014/main" id="{1E7885D2-3364-4C4E-B918-A9555A70C004}"/>
              </a:ext>
            </a:extLst>
          </p:cNvPr>
          <p:cNvPicPr>
            <a:picLocks noChangeAspect="1"/>
          </p:cNvPicPr>
          <p:nvPr/>
        </p:nvPicPr>
        <p:blipFill>
          <a:blip r:embed="rId3"/>
          <a:stretch>
            <a:fillRect/>
          </a:stretch>
        </p:blipFill>
        <p:spPr>
          <a:xfrm>
            <a:off x="1235075" y="1813902"/>
            <a:ext cx="10515600" cy="4213102"/>
          </a:xfrm>
          <a:prstGeom prst="rect">
            <a:avLst/>
          </a:prstGeom>
          <a:noFill/>
        </p:spPr>
      </p:pic>
      <p:sp>
        <p:nvSpPr>
          <p:cNvPr id="4" name="Tijdelijke aanduiding voor dianummer 3">
            <a:extLst>
              <a:ext uri="{FF2B5EF4-FFF2-40B4-BE49-F238E27FC236}">
                <a16:creationId xmlns:a16="http://schemas.microsoft.com/office/drawing/2014/main" id="{DFD60EC1-0931-4CB2-910B-4A2DCB1DC5E4}"/>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17</a:t>
            </a:fld>
            <a:endParaRPr lang="en-US"/>
          </a:p>
        </p:txBody>
      </p:sp>
      <p:sp>
        <p:nvSpPr>
          <p:cNvPr id="20" name="Tijdelijke aanduiding voor tekst 3">
            <a:extLst>
              <a:ext uri="{FF2B5EF4-FFF2-40B4-BE49-F238E27FC236}">
                <a16:creationId xmlns:a16="http://schemas.microsoft.com/office/drawing/2014/main" id="{D9BFF53C-6907-4CBA-A95D-BBBA10E1D693}"/>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2" name="Tijdelijke aanduiding voor tekst 5">
            <a:extLst>
              <a:ext uri="{FF2B5EF4-FFF2-40B4-BE49-F238E27FC236}">
                <a16:creationId xmlns:a16="http://schemas.microsoft.com/office/drawing/2014/main" id="{407F4462-7C0B-4DB6-A06B-33F0B97B4567}"/>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3" name="Tijdelijke aanduiding voor tekst 6">
            <a:extLst>
              <a:ext uri="{FF2B5EF4-FFF2-40B4-BE49-F238E27FC236}">
                <a16:creationId xmlns:a16="http://schemas.microsoft.com/office/drawing/2014/main" id="{DFD85EBC-34C4-40BE-AF76-611773365CDC}"/>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4" name="Tijdelijke aanduiding voor tekst 2">
            <a:extLst>
              <a:ext uri="{FF2B5EF4-FFF2-40B4-BE49-F238E27FC236}">
                <a16:creationId xmlns:a16="http://schemas.microsoft.com/office/drawing/2014/main" id="{9CE08C84-71C5-4285-B780-46513934D601}"/>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5" name="Tijdelijke aanduiding voor tekst 4">
            <a:extLst>
              <a:ext uri="{FF2B5EF4-FFF2-40B4-BE49-F238E27FC236}">
                <a16:creationId xmlns:a16="http://schemas.microsoft.com/office/drawing/2014/main" id="{94EA00AA-C0D2-467D-BFFC-70BC1EE56B59}"/>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306340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4B7B86-C625-47C1-9A89-860AFFBD290A}"/>
              </a:ext>
            </a:extLst>
          </p:cNvPr>
          <p:cNvSpPr>
            <a:spLocks noGrp="1"/>
          </p:cNvSpPr>
          <p:nvPr>
            <p:ph type="title"/>
          </p:nvPr>
        </p:nvSpPr>
        <p:spPr>
          <a:xfrm>
            <a:off x="1265583" y="365126"/>
            <a:ext cx="10515600" cy="615950"/>
          </a:xfrm>
        </p:spPr>
        <p:txBody>
          <a:bodyPr>
            <a:normAutofit fontScale="90000"/>
          </a:bodyPr>
          <a:lstStyle/>
          <a:p>
            <a:r>
              <a:rPr lang="en-GB" sz="4900" dirty="0"/>
              <a:t>Correlations</a:t>
            </a:r>
            <a:endParaRPr lang="nl-NL" dirty="0"/>
          </a:p>
        </p:txBody>
      </p:sp>
      <p:pic>
        <p:nvPicPr>
          <p:cNvPr id="6" name="Afbeelding 5">
            <a:extLst>
              <a:ext uri="{FF2B5EF4-FFF2-40B4-BE49-F238E27FC236}">
                <a16:creationId xmlns:a16="http://schemas.microsoft.com/office/drawing/2014/main" id="{1E7885D2-3364-4C4E-B918-A9555A70C004}"/>
              </a:ext>
            </a:extLst>
          </p:cNvPr>
          <p:cNvPicPr>
            <a:picLocks noChangeAspect="1"/>
          </p:cNvPicPr>
          <p:nvPr/>
        </p:nvPicPr>
        <p:blipFill>
          <a:blip r:embed="rId3"/>
          <a:stretch>
            <a:fillRect/>
          </a:stretch>
        </p:blipFill>
        <p:spPr>
          <a:xfrm>
            <a:off x="1235075" y="1813902"/>
            <a:ext cx="5362497" cy="2148498"/>
          </a:xfrm>
          <a:prstGeom prst="rect">
            <a:avLst/>
          </a:prstGeom>
          <a:noFill/>
        </p:spPr>
      </p:pic>
      <p:sp>
        <p:nvSpPr>
          <p:cNvPr id="4" name="Tijdelijke aanduiding voor dianummer 3">
            <a:extLst>
              <a:ext uri="{FF2B5EF4-FFF2-40B4-BE49-F238E27FC236}">
                <a16:creationId xmlns:a16="http://schemas.microsoft.com/office/drawing/2014/main" id="{DFD60EC1-0931-4CB2-910B-4A2DCB1DC5E4}"/>
              </a:ext>
            </a:extLst>
          </p:cNvPr>
          <p:cNvSpPr>
            <a:spLocks noGrp="1"/>
          </p:cNvSpPr>
          <p:nvPr>
            <p:ph type="sldNum" sz="quarter" idx="10"/>
          </p:nvPr>
        </p:nvSpPr>
        <p:spPr>
          <a:xfrm>
            <a:off x="9751866" y="6144654"/>
            <a:ext cx="441770" cy="441813"/>
          </a:xfrm>
        </p:spPr>
        <p:txBody>
          <a:bodyPr anchor="ctr">
            <a:normAutofit/>
          </a:bodyPr>
          <a:lstStyle/>
          <a:p>
            <a:pPr>
              <a:spcAft>
                <a:spcPts val="600"/>
              </a:spcAft>
            </a:pPr>
            <a:fld id="{6586D83B-F5E2-6149-B7DD-0F6F1BA75908}" type="slidenum">
              <a:rPr lang="en-US" smtClean="0"/>
              <a:pPr>
                <a:spcAft>
                  <a:spcPts val="600"/>
                </a:spcAft>
              </a:pPr>
              <a:t>18</a:t>
            </a:fld>
            <a:endParaRPr lang="en-US"/>
          </a:p>
        </p:txBody>
      </p:sp>
      <p:pic>
        <p:nvPicPr>
          <p:cNvPr id="14" name="Afbeelding 13">
            <a:extLst>
              <a:ext uri="{FF2B5EF4-FFF2-40B4-BE49-F238E27FC236}">
                <a16:creationId xmlns:a16="http://schemas.microsoft.com/office/drawing/2014/main" id="{D49E7C24-BA23-4E36-83E4-585BD19B5864}"/>
              </a:ext>
            </a:extLst>
          </p:cNvPr>
          <p:cNvPicPr>
            <a:picLocks noChangeAspect="1"/>
          </p:cNvPicPr>
          <p:nvPr/>
        </p:nvPicPr>
        <p:blipFill>
          <a:blip r:embed="rId4"/>
          <a:stretch>
            <a:fillRect/>
          </a:stretch>
        </p:blipFill>
        <p:spPr>
          <a:xfrm>
            <a:off x="1235075" y="4023549"/>
            <a:ext cx="5362496" cy="2039044"/>
          </a:xfrm>
          <a:prstGeom prst="rect">
            <a:avLst/>
          </a:prstGeom>
        </p:spPr>
      </p:pic>
      <p:pic>
        <p:nvPicPr>
          <p:cNvPr id="16" name="Afbeelding 15">
            <a:extLst>
              <a:ext uri="{FF2B5EF4-FFF2-40B4-BE49-F238E27FC236}">
                <a16:creationId xmlns:a16="http://schemas.microsoft.com/office/drawing/2014/main" id="{5AC516ED-D199-4558-B202-0B66ADDABEEA}"/>
              </a:ext>
            </a:extLst>
          </p:cNvPr>
          <p:cNvPicPr>
            <a:picLocks noChangeAspect="1"/>
          </p:cNvPicPr>
          <p:nvPr/>
        </p:nvPicPr>
        <p:blipFill>
          <a:blip r:embed="rId5"/>
          <a:stretch>
            <a:fillRect/>
          </a:stretch>
        </p:blipFill>
        <p:spPr>
          <a:xfrm>
            <a:off x="6713494" y="1813902"/>
            <a:ext cx="5232915" cy="2148497"/>
          </a:xfrm>
          <a:prstGeom prst="rect">
            <a:avLst/>
          </a:prstGeom>
        </p:spPr>
      </p:pic>
      <p:pic>
        <p:nvPicPr>
          <p:cNvPr id="18" name="Afbeelding 17">
            <a:extLst>
              <a:ext uri="{FF2B5EF4-FFF2-40B4-BE49-F238E27FC236}">
                <a16:creationId xmlns:a16="http://schemas.microsoft.com/office/drawing/2014/main" id="{D665E98F-3FE8-4583-B8B2-188EE27A89A9}"/>
              </a:ext>
            </a:extLst>
          </p:cNvPr>
          <p:cNvPicPr>
            <a:picLocks noChangeAspect="1"/>
          </p:cNvPicPr>
          <p:nvPr/>
        </p:nvPicPr>
        <p:blipFill>
          <a:blip r:embed="rId6"/>
          <a:stretch>
            <a:fillRect/>
          </a:stretch>
        </p:blipFill>
        <p:spPr>
          <a:xfrm>
            <a:off x="6713494" y="4023550"/>
            <a:ext cx="5236065" cy="2039044"/>
          </a:xfrm>
          <a:prstGeom prst="rect">
            <a:avLst/>
          </a:prstGeom>
        </p:spPr>
      </p:pic>
      <p:sp>
        <p:nvSpPr>
          <p:cNvPr id="9" name="Tijdelijke aanduiding voor tekst 3">
            <a:extLst>
              <a:ext uri="{FF2B5EF4-FFF2-40B4-BE49-F238E27FC236}">
                <a16:creationId xmlns:a16="http://schemas.microsoft.com/office/drawing/2014/main" id="{C024F8A4-9CBF-4042-BDFC-565E18D9B411}"/>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1" name="Tijdelijke aanduiding voor tekst 5">
            <a:extLst>
              <a:ext uri="{FF2B5EF4-FFF2-40B4-BE49-F238E27FC236}">
                <a16:creationId xmlns:a16="http://schemas.microsoft.com/office/drawing/2014/main" id="{0CA05911-483C-43F2-A7C5-AEFE980F0F30}"/>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2" name="Tijdelijke aanduiding voor tekst 6">
            <a:extLst>
              <a:ext uri="{FF2B5EF4-FFF2-40B4-BE49-F238E27FC236}">
                <a16:creationId xmlns:a16="http://schemas.microsoft.com/office/drawing/2014/main" id="{71652C94-6B38-40EC-B419-1BEB8226E27B}"/>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13" name="Tijdelijke aanduiding voor tekst 2">
            <a:extLst>
              <a:ext uri="{FF2B5EF4-FFF2-40B4-BE49-F238E27FC236}">
                <a16:creationId xmlns:a16="http://schemas.microsoft.com/office/drawing/2014/main" id="{33D2BB70-8614-494E-A254-576161FE1764}"/>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5" name="Tijdelijke aanduiding voor tekst 4">
            <a:extLst>
              <a:ext uri="{FF2B5EF4-FFF2-40B4-BE49-F238E27FC236}">
                <a16:creationId xmlns:a16="http://schemas.microsoft.com/office/drawing/2014/main" id="{402A3563-8A24-42F7-B3F0-AB4F3FCDF324}"/>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235643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FACE55-C528-43A7-A9F9-7CD6EFC62077}"/>
              </a:ext>
            </a:extLst>
          </p:cNvPr>
          <p:cNvSpPr>
            <a:spLocks noGrp="1"/>
          </p:cNvSpPr>
          <p:nvPr>
            <p:ph type="title"/>
          </p:nvPr>
        </p:nvSpPr>
        <p:spPr>
          <a:xfrm>
            <a:off x="1265583" y="365126"/>
            <a:ext cx="10515600" cy="615950"/>
          </a:xfrm>
        </p:spPr>
        <p:txBody>
          <a:bodyPr/>
          <a:lstStyle/>
          <a:p>
            <a:r>
              <a:rPr lang="en-GB" dirty="0"/>
              <a:t>predictions</a:t>
            </a:r>
            <a:endParaRPr lang="nl-NL" dirty="0"/>
          </a:p>
        </p:txBody>
      </p:sp>
      <p:graphicFrame>
        <p:nvGraphicFramePr>
          <p:cNvPr id="6" name="Tabel 6">
            <a:extLst>
              <a:ext uri="{FF2B5EF4-FFF2-40B4-BE49-F238E27FC236}">
                <a16:creationId xmlns:a16="http://schemas.microsoft.com/office/drawing/2014/main" id="{5B942E36-B464-42DC-BB2A-32715A25B109}"/>
              </a:ext>
            </a:extLst>
          </p:cNvPr>
          <p:cNvGraphicFramePr>
            <a:graphicFrameLocks noGrp="1"/>
          </p:cNvGraphicFramePr>
          <p:nvPr>
            <p:ph sz="half" idx="2"/>
            <p:extLst>
              <p:ext uri="{D42A27DB-BD31-4B8C-83A1-F6EECF244321}">
                <p14:modId xmlns:p14="http://schemas.microsoft.com/office/powerpoint/2010/main" val="1416020782"/>
              </p:ext>
            </p:extLst>
          </p:nvPr>
        </p:nvGraphicFramePr>
        <p:xfrm>
          <a:off x="1265584" y="1825625"/>
          <a:ext cx="10515250" cy="2225040"/>
        </p:xfrm>
        <a:graphic>
          <a:graphicData uri="http://schemas.openxmlformats.org/drawingml/2006/table">
            <a:tbl>
              <a:tblPr firstRow="1" bandRow="1">
                <a:tableStyleId>{5C22544A-7EE6-4342-B048-85BDC9FD1C3A}</a:tableStyleId>
              </a:tblPr>
              <a:tblGrid>
                <a:gridCol w="2849216">
                  <a:extLst>
                    <a:ext uri="{9D8B030D-6E8A-4147-A177-3AD203B41FA5}">
                      <a16:colId xmlns:a16="http://schemas.microsoft.com/office/drawing/2014/main" val="1748002177"/>
                    </a:ext>
                  </a:extLst>
                </a:gridCol>
                <a:gridCol w="2180492">
                  <a:extLst>
                    <a:ext uri="{9D8B030D-6E8A-4147-A177-3AD203B41FA5}">
                      <a16:colId xmlns:a16="http://schemas.microsoft.com/office/drawing/2014/main" val="2330909505"/>
                    </a:ext>
                  </a:extLst>
                </a:gridCol>
                <a:gridCol w="1957754">
                  <a:extLst>
                    <a:ext uri="{9D8B030D-6E8A-4147-A177-3AD203B41FA5}">
                      <a16:colId xmlns:a16="http://schemas.microsoft.com/office/drawing/2014/main" val="692886279"/>
                    </a:ext>
                  </a:extLst>
                </a:gridCol>
                <a:gridCol w="1805354">
                  <a:extLst>
                    <a:ext uri="{9D8B030D-6E8A-4147-A177-3AD203B41FA5}">
                      <a16:colId xmlns:a16="http://schemas.microsoft.com/office/drawing/2014/main" val="565000557"/>
                    </a:ext>
                  </a:extLst>
                </a:gridCol>
                <a:gridCol w="1722434">
                  <a:extLst>
                    <a:ext uri="{9D8B030D-6E8A-4147-A177-3AD203B41FA5}">
                      <a16:colId xmlns:a16="http://schemas.microsoft.com/office/drawing/2014/main" val="3255401823"/>
                    </a:ext>
                  </a:extLst>
                </a:gridCol>
              </a:tblGrid>
              <a:tr h="370840">
                <a:tc>
                  <a:txBody>
                    <a:bodyPr/>
                    <a:lstStyle/>
                    <a:p>
                      <a:endParaRPr lang="nl-NL" dirty="0"/>
                    </a:p>
                  </a:txBody>
                  <a:tcPr>
                    <a:lnR w="12700" cap="flat" cmpd="sng" algn="ctr">
                      <a:solidFill>
                        <a:schemeClr val="bg1"/>
                      </a:solidFill>
                      <a:prstDash val="solid"/>
                      <a:round/>
                      <a:headEnd type="none" w="med" len="med"/>
                      <a:tailEnd type="none" w="med" len="med"/>
                    </a:lnR>
                    <a:lnB w="38100" cmpd="sng">
                      <a:noFill/>
                    </a:lnB>
                    <a:solidFill>
                      <a:srgbClr val="469BC0"/>
                    </a:solidFill>
                  </a:tcPr>
                </a:tc>
                <a:tc rowSpan="2">
                  <a:txBody>
                    <a:bodyPr/>
                    <a:lstStyle/>
                    <a:p>
                      <a:pPr algn="ctr"/>
                      <a:r>
                        <a:rPr lang="en-GB" dirty="0"/>
                        <a:t>Single classifiers</a:t>
                      </a:r>
                      <a:endParaRPr lang="nl-NL"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mpd="sng">
                      <a:noFill/>
                    </a:lnB>
                    <a:solidFill>
                      <a:srgbClr val="469BC0"/>
                    </a:solidFill>
                  </a:tcPr>
                </a:tc>
                <a:tc gridSpan="3">
                  <a:txBody>
                    <a:bodyPr/>
                    <a:lstStyle/>
                    <a:p>
                      <a:pPr algn="ctr"/>
                      <a:r>
                        <a:rPr lang="en-GB" dirty="0"/>
                        <a:t>Ensemble Predictions</a:t>
                      </a:r>
                      <a:endParaRPr lang="nl-NL" dirty="0"/>
                    </a:p>
                  </a:txBody>
                  <a:tcPr>
                    <a:lnL w="12700" cap="flat" cmpd="sng" algn="ctr">
                      <a:solidFill>
                        <a:schemeClr val="bg1"/>
                      </a:solidFill>
                      <a:prstDash val="solid"/>
                      <a:round/>
                      <a:headEnd type="none" w="med" len="med"/>
                      <a:tailEnd type="none" w="med" len="med"/>
                    </a:lnL>
                    <a:lnB w="38100" cmpd="sng">
                      <a:noFill/>
                    </a:lnB>
                    <a:solidFill>
                      <a:srgbClr val="469BC0"/>
                    </a:solidFill>
                  </a:tcPr>
                </a:tc>
                <a:tc hMerge="1">
                  <a:txBody>
                    <a:bodyPr/>
                    <a:lstStyle/>
                    <a:p>
                      <a:endParaRPr lang="nl-NL" dirty="0"/>
                    </a:p>
                  </a:txBody>
                  <a:tcPr>
                    <a:lnB w="38100" cmpd="sng">
                      <a:noFill/>
                    </a:lnB>
                    <a:solidFill>
                      <a:srgbClr val="469BC0"/>
                    </a:solidFill>
                  </a:tcPr>
                </a:tc>
                <a:tc hMerge="1">
                  <a:txBody>
                    <a:bodyPr/>
                    <a:lstStyle/>
                    <a:p>
                      <a:endParaRPr lang="nl-NL" dirty="0"/>
                    </a:p>
                  </a:txBody>
                  <a:tcPr>
                    <a:lnB w="38100" cmpd="sng">
                      <a:noFill/>
                    </a:lnB>
                    <a:solidFill>
                      <a:srgbClr val="469BC0"/>
                    </a:solidFill>
                  </a:tcPr>
                </a:tc>
                <a:extLst>
                  <a:ext uri="{0D108BD9-81ED-4DB2-BD59-A6C34878D82A}">
                    <a16:rowId xmlns:a16="http://schemas.microsoft.com/office/drawing/2014/main" val="4061286593"/>
                  </a:ext>
                </a:extLst>
              </a:tr>
              <a:tr h="370840">
                <a:tc>
                  <a:txBody>
                    <a:bodyPr/>
                    <a:lstStyle/>
                    <a:p>
                      <a:endParaRPr lang="nl-NL" dirty="0"/>
                    </a:p>
                  </a:txBody>
                  <a:tcPr>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vMerge="1">
                  <a:txBody>
                    <a:bodyPr/>
                    <a:lstStyle/>
                    <a:p>
                      <a:endParaRPr lang="nl-NL" dirty="0"/>
                    </a:p>
                  </a:txBody>
                  <a:tcPr>
                    <a:lnT w="38100" cmpd="sng">
                      <a:noFill/>
                    </a:lnT>
                    <a:solidFill>
                      <a:srgbClr val="469BC0"/>
                    </a:solidFill>
                  </a:tcPr>
                </a:tc>
                <a:tc>
                  <a:txBody>
                    <a:bodyPr/>
                    <a:lstStyle/>
                    <a:p>
                      <a:pPr algn="ctr"/>
                      <a:r>
                        <a:rPr lang="en-GB" dirty="0">
                          <a:solidFill>
                            <a:schemeClr val="bg1"/>
                          </a:solidFill>
                        </a:rPr>
                        <a:t>Bagging</a:t>
                      </a:r>
                      <a:endParaRPr lang="nl-NL"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a:txBody>
                    <a:bodyPr/>
                    <a:lstStyle/>
                    <a:p>
                      <a:pPr algn="ctr"/>
                      <a:r>
                        <a:rPr lang="en-GB" dirty="0">
                          <a:solidFill>
                            <a:schemeClr val="bg1"/>
                          </a:solidFill>
                        </a:rPr>
                        <a:t>Boosting</a:t>
                      </a:r>
                      <a:endParaRPr lang="nl-NL"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a:txBody>
                    <a:bodyPr/>
                    <a:lstStyle/>
                    <a:p>
                      <a:pPr algn="ctr"/>
                      <a:r>
                        <a:rPr lang="en-GB" dirty="0">
                          <a:solidFill>
                            <a:schemeClr val="bg1"/>
                          </a:solidFill>
                        </a:rPr>
                        <a:t>Voting</a:t>
                      </a:r>
                      <a:endParaRPr lang="nl-NL" dirty="0">
                        <a:solidFill>
                          <a:schemeClr val="bg1"/>
                        </a:solidFill>
                      </a:endParaRPr>
                    </a:p>
                  </a:txBody>
                  <a:tcPr>
                    <a:lnL w="12700" cap="flat" cmpd="sng" algn="ctr">
                      <a:solidFill>
                        <a:schemeClr val="bg1"/>
                      </a:solidFill>
                      <a:prstDash val="solid"/>
                      <a:round/>
                      <a:headEnd type="none" w="med" len="med"/>
                      <a:tailEnd type="none" w="med" len="med"/>
                    </a:lnL>
                    <a:lnT w="38100" cmpd="sng">
                      <a:noFill/>
                    </a:lnT>
                    <a:lnB w="12700" cmpd="sng">
                      <a:noFill/>
                    </a:lnB>
                    <a:solidFill>
                      <a:srgbClr val="469BC0"/>
                    </a:solidFill>
                  </a:tcPr>
                </a:tc>
                <a:extLst>
                  <a:ext uri="{0D108BD9-81ED-4DB2-BD59-A6C34878D82A}">
                    <a16:rowId xmlns:a16="http://schemas.microsoft.com/office/drawing/2014/main" val="2744008970"/>
                  </a:ext>
                </a:extLst>
              </a:tr>
              <a:tr h="370840">
                <a:tc>
                  <a:txBody>
                    <a:bodyPr/>
                    <a:lstStyle/>
                    <a:p>
                      <a:r>
                        <a:rPr lang="en-GB" dirty="0"/>
                        <a:t>Linear Regression</a:t>
                      </a:r>
                      <a:endParaRPr lang="nl-NL" dirty="0"/>
                    </a:p>
                  </a:txBody>
                  <a:tcPr>
                    <a:lnR w="12700" cap="flat" cmpd="sng" algn="ctr">
                      <a:solidFill>
                        <a:schemeClr val="bg1"/>
                      </a:solidFill>
                      <a:prstDash val="solid"/>
                      <a:round/>
                      <a:headEnd type="none" w="med" len="med"/>
                      <a:tailEnd type="none" w="med" len="med"/>
                    </a:lnR>
                    <a:lnT w="12700" cmpd="sng">
                      <a:noFill/>
                    </a:lnT>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tcPr>
                </a:tc>
                <a:tc>
                  <a:txBody>
                    <a:bodyPr/>
                    <a:lstStyle/>
                    <a:p>
                      <a:pPr algn="ctr"/>
                      <a:endParaRPr lang="nl-NL" dirty="0"/>
                    </a:p>
                  </a:txBody>
                  <a:tcPr>
                    <a:lnL w="12700" cap="flat" cmpd="sng" algn="ctr">
                      <a:solidFill>
                        <a:schemeClr val="bg1"/>
                      </a:solidFill>
                      <a:prstDash val="solid"/>
                      <a:round/>
                      <a:headEnd type="none" w="med" len="med"/>
                      <a:tailEnd type="none" w="med" len="med"/>
                    </a:lnL>
                    <a:lnT w="12700" cmpd="sng">
                      <a:noFill/>
                    </a:lnT>
                  </a:tcPr>
                </a:tc>
                <a:extLst>
                  <a:ext uri="{0D108BD9-81ED-4DB2-BD59-A6C34878D82A}">
                    <a16:rowId xmlns:a16="http://schemas.microsoft.com/office/drawing/2014/main" val="981493578"/>
                  </a:ext>
                </a:extLst>
              </a:tr>
              <a:tr h="370840">
                <a:tc>
                  <a:txBody>
                    <a:bodyPr/>
                    <a:lstStyle/>
                    <a:p>
                      <a:r>
                        <a:rPr lang="en-GB" dirty="0"/>
                        <a:t>Support Vector Machine</a:t>
                      </a:r>
                      <a:endParaRPr lang="nl-NL" dirty="0"/>
                    </a:p>
                  </a:txBody>
                  <a:tcPr>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78982930"/>
                  </a:ext>
                </a:extLst>
              </a:tr>
              <a:tr h="370840">
                <a:tc>
                  <a:txBody>
                    <a:bodyPr/>
                    <a:lstStyle/>
                    <a:p>
                      <a:r>
                        <a:rPr lang="en-GB" dirty="0"/>
                        <a:t>Decision Tree</a:t>
                      </a:r>
                      <a:endParaRPr lang="nl-NL" dirty="0"/>
                    </a:p>
                  </a:txBody>
                  <a:tcPr>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511176437"/>
                  </a:ext>
                </a:extLst>
              </a:tr>
              <a:tr h="370840">
                <a:tc>
                  <a:txBody>
                    <a:bodyPr/>
                    <a:lstStyle/>
                    <a:p>
                      <a:r>
                        <a:rPr lang="en-GB" dirty="0"/>
                        <a:t>Neural Network</a:t>
                      </a:r>
                      <a:endParaRPr lang="nl-NL" dirty="0"/>
                    </a:p>
                  </a:txBody>
                  <a:tcPr>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nl-NL" dirty="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79419588"/>
                  </a:ext>
                </a:extLst>
              </a:tr>
            </a:tbl>
          </a:graphicData>
        </a:graphic>
      </p:graphicFrame>
      <p:sp>
        <p:nvSpPr>
          <p:cNvPr id="5" name="Tijdelijke aanduiding voor dianummer 4">
            <a:extLst>
              <a:ext uri="{FF2B5EF4-FFF2-40B4-BE49-F238E27FC236}">
                <a16:creationId xmlns:a16="http://schemas.microsoft.com/office/drawing/2014/main" id="{0A0489FE-BD1F-4D9A-A96A-7BB5D13489C2}"/>
              </a:ext>
            </a:extLst>
          </p:cNvPr>
          <p:cNvSpPr>
            <a:spLocks noGrp="1"/>
          </p:cNvSpPr>
          <p:nvPr>
            <p:ph type="sldNum" sz="quarter" idx="10"/>
          </p:nvPr>
        </p:nvSpPr>
        <p:spPr/>
        <p:txBody>
          <a:bodyPr/>
          <a:lstStyle/>
          <a:p>
            <a:fld id="{6586D83B-F5E2-6149-B7DD-0F6F1BA75908}" type="slidenum">
              <a:rPr lang="en-US" smtClean="0"/>
              <a:pPr/>
              <a:t>19</a:t>
            </a:fld>
            <a:endParaRPr lang="en-US" dirty="0"/>
          </a:p>
        </p:txBody>
      </p:sp>
      <p:sp>
        <p:nvSpPr>
          <p:cNvPr id="14" name="Ovaal 13">
            <a:extLst>
              <a:ext uri="{FF2B5EF4-FFF2-40B4-BE49-F238E27FC236}">
                <a16:creationId xmlns:a16="http://schemas.microsoft.com/office/drawing/2014/main" id="{154943AB-ACB2-4540-8765-8A2145106838}"/>
              </a:ext>
            </a:extLst>
          </p:cNvPr>
          <p:cNvSpPr/>
          <p:nvPr/>
        </p:nvSpPr>
        <p:spPr>
          <a:xfrm>
            <a:off x="4372707" y="2602523"/>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5" name="Ovaal 14">
            <a:extLst>
              <a:ext uri="{FF2B5EF4-FFF2-40B4-BE49-F238E27FC236}">
                <a16:creationId xmlns:a16="http://schemas.microsoft.com/office/drawing/2014/main" id="{E751C663-8DA8-42F6-AC1F-760E8064D1AC}"/>
              </a:ext>
            </a:extLst>
          </p:cNvPr>
          <p:cNvSpPr/>
          <p:nvPr/>
        </p:nvSpPr>
        <p:spPr>
          <a:xfrm>
            <a:off x="4372704" y="2979519"/>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6" name="Ovaal 15">
            <a:extLst>
              <a:ext uri="{FF2B5EF4-FFF2-40B4-BE49-F238E27FC236}">
                <a16:creationId xmlns:a16="http://schemas.microsoft.com/office/drawing/2014/main" id="{0EB87028-AAB2-481B-A416-9773566376A4}"/>
              </a:ext>
            </a:extLst>
          </p:cNvPr>
          <p:cNvSpPr/>
          <p:nvPr/>
        </p:nvSpPr>
        <p:spPr>
          <a:xfrm>
            <a:off x="4372705" y="3335558"/>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7" name="Ovaal 16">
            <a:extLst>
              <a:ext uri="{FF2B5EF4-FFF2-40B4-BE49-F238E27FC236}">
                <a16:creationId xmlns:a16="http://schemas.microsoft.com/office/drawing/2014/main" id="{FD0DF415-90A3-4EA8-8310-8E94F595D4A0}"/>
              </a:ext>
            </a:extLst>
          </p:cNvPr>
          <p:cNvSpPr/>
          <p:nvPr/>
        </p:nvSpPr>
        <p:spPr>
          <a:xfrm>
            <a:off x="4372706" y="3722419"/>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8" name="Ovaal 17">
            <a:extLst>
              <a:ext uri="{FF2B5EF4-FFF2-40B4-BE49-F238E27FC236}">
                <a16:creationId xmlns:a16="http://schemas.microsoft.com/office/drawing/2014/main" id="{BB938E00-F36A-49BF-99B6-E981DFC22379}"/>
              </a:ext>
            </a:extLst>
          </p:cNvPr>
          <p:cNvSpPr/>
          <p:nvPr/>
        </p:nvSpPr>
        <p:spPr>
          <a:xfrm>
            <a:off x="6412516" y="2602524"/>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19" name="Ovaal 18">
            <a:extLst>
              <a:ext uri="{FF2B5EF4-FFF2-40B4-BE49-F238E27FC236}">
                <a16:creationId xmlns:a16="http://schemas.microsoft.com/office/drawing/2014/main" id="{5E7F791E-B015-4820-A417-3814B9933287}"/>
              </a:ext>
            </a:extLst>
          </p:cNvPr>
          <p:cNvSpPr/>
          <p:nvPr/>
        </p:nvSpPr>
        <p:spPr>
          <a:xfrm>
            <a:off x="6412513" y="2979520"/>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0" name="Ovaal 19">
            <a:extLst>
              <a:ext uri="{FF2B5EF4-FFF2-40B4-BE49-F238E27FC236}">
                <a16:creationId xmlns:a16="http://schemas.microsoft.com/office/drawing/2014/main" id="{EC3C3B21-5202-42EE-8704-5FCC1F4696E7}"/>
              </a:ext>
            </a:extLst>
          </p:cNvPr>
          <p:cNvSpPr/>
          <p:nvPr/>
        </p:nvSpPr>
        <p:spPr>
          <a:xfrm>
            <a:off x="6412514" y="3335559"/>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1" name="Ovaal 20">
            <a:extLst>
              <a:ext uri="{FF2B5EF4-FFF2-40B4-BE49-F238E27FC236}">
                <a16:creationId xmlns:a16="http://schemas.microsoft.com/office/drawing/2014/main" id="{E7787241-5A97-4135-808E-0A33C691BF3C}"/>
              </a:ext>
            </a:extLst>
          </p:cNvPr>
          <p:cNvSpPr/>
          <p:nvPr/>
        </p:nvSpPr>
        <p:spPr>
          <a:xfrm>
            <a:off x="6412515" y="3722420"/>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2" name="Ovaal 21">
            <a:extLst>
              <a:ext uri="{FF2B5EF4-FFF2-40B4-BE49-F238E27FC236}">
                <a16:creationId xmlns:a16="http://schemas.microsoft.com/office/drawing/2014/main" id="{39F62B69-7566-47D3-96DE-2FE01D06E255}"/>
              </a:ext>
            </a:extLst>
          </p:cNvPr>
          <p:cNvSpPr/>
          <p:nvPr/>
        </p:nvSpPr>
        <p:spPr>
          <a:xfrm>
            <a:off x="10058403" y="2602524"/>
            <a:ext cx="1688123" cy="14012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26" name="Ovaal 25">
            <a:extLst>
              <a:ext uri="{FF2B5EF4-FFF2-40B4-BE49-F238E27FC236}">
                <a16:creationId xmlns:a16="http://schemas.microsoft.com/office/drawing/2014/main" id="{5942F423-60F3-4CAE-BFE1-A8C05C999C18}"/>
              </a:ext>
            </a:extLst>
          </p:cNvPr>
          <p:cNvSpPr/>
          <p:nvPr/>
        </p:nvSpPr>
        <p:spPr>
          <a:xfrm>
            <a:off x="8312164" y="3349140"/>
            <a:ext cx="1688123" cy="2813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31" name="Kruis 30">
            <a:extLst>
              <a:ext uri="{FF2B5EF4-FFF2-40B4-BE49-F238E27FC236}">
                <a16:creationId xmlns:a16="http://schemas.microsoft.com/office/drawing/2014/main" id="{3755F491-6171-42CF-A4D9-FB73FC661DC8}"/>
              </a:ext>
            </a:extLst>
          </p:cNvPr>
          <p:cNvSpPr/>
          <p:nvPr/>
        </p:nvSpPr>
        <p:spPr>
          <a:xfrm rot="2731760">
            <a:off x="8901805" y="2827278"/>
            <a:ext cx="508840" cy="494154"/>
          </a:xfrm>
          <a:prstGeom prst="plus">
            <a:avLst>
              <a:gd name="adj" fmla="val 410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32" name="Kruis 31">
            <a:extLst>
              <a:ext uri="{FF2B5EF4-FFF2-40B4-BE49-F238E27FC236}">
                <a16:creationId xmlns:a16="http://schemas.microsoft.com/office/drawing/2014/main" id="{2B73FC4D-7CD1-4CA8-97D0-A3CCDDA6796A}"/>
              </a:ext>
            </a:extLst>
          </p:cNvPr>
          <p:cNvSpPr/>
          <p:nvPr/>
        </p:nvSpPr>
        <p:spPr>
          <a:xfrm rot="2731760">
            <a:off x="8913527" y="2525561"/>
            <a:ext cx="508840" cy="494154"/>
          </a:xfrm>
          <a:prstGeom prst="plus">
            <a:avLst>
              <a:gd name="adj" fmla="val 410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33" name="Kruis 32">
            <a:extLst>
              <a:ext uri="{FF2B5EF4-FFF2-40B4-BE49-F238E27FC236}">
                <a16:creationId xmlns:a16="http://schemas.microsoft.com/office/drawing/2014/main" id="{32CD6116-2505-4E6A-AB6E-68557E8293FF}"/>
              </a:ext>
            </a:extLst>
          </p:cNvPr>
          <p:cNvSpPr/>
          <p:nvPr/>
        </p:nvSpPr>
        <p:spPr>
          <a:xfrm rot="2731760">
            <a:off x="8901804" y="3616019"/>
            <a:ext cx="508840" cy="494154"/>
          </a:xfrm>
          <a:prstGeom prst="plus">
            <a:avLst>
              <a:gd name="adj" fmla="val 4103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35" name="Tijdelijke aanduiding voor tekst 3">
            <a:extLst>
              <a:ext uri="{FF2B5EF4-FFF2-40B4-BE49-F238E27FC236}">
                <a16:creationId xmlns:a16="http://schemas.microsoft.com/office/drawing/2014/main" id="{322E9A98-8B92-4D2B-B04C-6416A1AD4ACD}"/>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37" name="Tijdelijke aanduiding voor tekst 5">
            <a:extLst>
              <a:ext uri="{FF2B5EF4-FFF2-40B4-BE49-F238E27FC236}">
                <a16:creationId xmlns:a16="http://schemas.microsoft.com/office/drawing/2014/main" id="{9EEAA385-D33F-403E-AC98-FFA406D1E9E8}"/>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38" name="Tijdelijke aanduiding voor tekst 6">
            <a:extLst>
              <a:ext uri="{FF2B5EF4-FFF2-40B4-BE49-F238E27FC236}">
                <a16:creationId xmlns:a16="http://schemas.microsoft.com/office/drawing/2014/main" id="{B8B835E5-9523-48BE-8ED1-0120B1ACADD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39" name="Tijdelijke aanduiding voor tekst 2">
            <a:extLst>
              <a:ext uri="{FF2B5EF4-FFF2-40B4-BE49-F238E27FC236}">
                <a16:creationId xmlns:a16="http://schemas.microsoft.com/office/drawing/2014/main" id="{0B8F0141-4FBE-444A-BDC6-0D8F3363F7B4}"/>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40" name="Tijdelijke aanduiding voor tekst 4">
            <a:extLst>
              <a:ext uri="{FF2B5EF4-FFF2-40B4-BE49-F238E27FC236}">
                <a16:creationId xmlns:a16="http://schemas.microsoft.com/office/drawing/2014/main" id="{B30777B5-047B-4112-81D1-C72C83B4257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3486000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9D7DE8E8-FE81-4CA5-B631-B00C5BE7360F}"/>
              </a:ext>
            </a:extLst>
          </p:cNvPr>
          <p:cNvSpPr>
            <a:spLocks noGrp="1"/>
          </p:cNvSpPr>
          <p:nvPr>
            <p:ph type="sldNum" sz="quarter" idx="10"/>
          </p:nvPr>
        </p:nvSpPr>
        <p:spPr>
          <a:solidFill>
            <a:schemeClr val="tx1"/>
          </a:solidFill>
          <a:ln>
            <a:solidFill>
              <a:srgbClr val="469BC0"/>
            </a:solidFill>
          </a:ln>
        </p:spPr>
        <p:txBody>
          <a:bodyPr/>
          <a:lstStyle/>
          <a:p>
            <a:fld id="{6586D83B-F5E2-6149-B7DD-0F6F1BA75908}" type="slidenum">
              <a:rPr lang="en-US" smtClean="0">
                <a:solidFill>
                  <a:schemeClr val="bg1"/>
                </a:solidFill>
              </a:rPr>
              <a:pPr/>
              <a:t>2</a:t>
            </a:fld>
            <a:endParaRPr lang="en-US" dirty="0">
              <a:solidFill>
                <a:schemeClr val="bg1"/>
              </a:solidFill>
            </a:endParaRPr>
          </a:p>
        </p:txBody>
      </p:sp>
      <p:sp>
        <p:nvSpPr>
          <p:cNvPr id="3" name="Tijdelijke aanduiding voor tekst 2">
            <a:extLst>
              <a:ext uri="{FF2B5EF4-FFF2-40B4-BE49-F238E27FC236}">
                <a16:creationId xmlns:a16="http://schemas.microsoft.com/office/drawing/2014/main" id="{82A36B57-385E-46E7-B924-42393CCA2D3F}"/>
              </a:ext>
            </a:extLst>
          </p:cNvPr>
          <p:cNvSpPr>
            <a:spLocks noGrp="1"/>
          </p:cNvSpPr>
          <p:nvPr>
            <p:ph type="body" sz="quarter" idx="11"/>
          </p:nvPr>
        </p:nvSpPr>
        <p:spPr/>
        <p:txBody>
          <a:bodyPr/>
          <a:lstStyle/>
          <a:p>
            <a:r>
              <a:rPr lang="en-GB" dirty="0"/>
              <a:t>Motivation &amp; background</a:t>
            </a:r>
            <a:endParaRPr lang="nl-NL" dirty="0"/>
          </a:p>
        </p:txBody>
      </p:sp>
      <p:sp>
        <p:nvSpPr>
          <p:cNvPr id="4" name="Tijdelijke aanduiding voor tekst 3">
            <a:extLst>
              <a:ext uri="{FF2B5EF4-FFF2-40B4-BE49-F238E27FC236}">
                <a16:creationId xmlns:a16="http://schemas.microsoft.com/office/drawing/2014/main" id="{D7119771-F372-4DCC-86B6-4E90DA6493AE}"/>
              </a:ext>
            </a:extLst>
          </p:cNvPr>
          <p:cNvSpPr>
            <a:spLocks noGrp="1"/>
          </p:cNvSpPr>
          <p:nvPr>
            <p:ph type="body" sz="quarter" idx="12"/>
          </p:nvPr>
        </p:nvSpPr>
        <p:spPr/>
        <p:txBody>
          <a:bodyPr/>
          <a:lstStyle/>
          <a:p>
            <a:r>
              <a:rPr lang="en-GB" dirty="0"/>
              <a:t>Research Questions</a:t>
            </a:r>
            <a:endParaRPr lang="nl-NL" dirty="0"/>
          </a:p>
        </p:txBody>
      </p:sp>
      <p:sp>
        <p:nvSpPr>
          <p:cNvPr id="5" name="Tijdelijke aanduiding voor tekst 4">
            <a:extLst>
              <a:ext uri="{FF2B5EF4-FFF2-40B4-BE49-F238E27FC236}">
                <a16:creationId xmlns:a16="http://schemas.microsoft.com/office/drawing/2014/main" id="{A736F2B3-1E4C-4F32-B0E5-8E1E7A3DC6C3}"/>
              </a:ext>
            </a:extLst>
          </p:cNvPr>
          <p:cNvSpPr>
            <a:spLocks noGrp="1"/>
          </p:cNvSpPr>
          <p:nvPr>
            <p:ph type="body" sz="quarter" idx="13"/>
          </p:nvPr>
        </p:nvSpPr>
        <p:spPr/>
        <p:txBody>
          <a:bodyPr/>
          <a:lstStyle/>
          <a:p>
            <a:r>
              <a:rPr lang="en-GB" dirty="0"/>
              <a:t>Methodology&amp; Results</a:t>
            </a:r>
            <a:endParaRPr lang="nl-NL" dirty="0"/>
          </a:p>
        </p:txBody>
      </p:sp>
      <p:sp>
        <p:nvSpPr>
          <p:cNvPr id="6" name="Tijdelijke aanduiding voor tekst 5">
            <a:extLst>
              <a:ext uri="{FF2B5EF4-FFF2-40B4-BE49-F238E27FC236}">
                <a16:creationId xmlns:a16="http://schemas.microsoft.com/office/drawing/2014/main" id="{B3AF4F8B-3E97-4BD3-9B72-0A8E2A05C4C4}"/>
              </a:ext>
            </a:extLst>
          </p:cNvPr>
          <p:cNvSpPr>
            <a:spLocks noGrp="1"/>
          </p:cNvSpPr>
          <p:nvPr>
            <p:ph type="body" sz="quarter" idx="14"/>
          </p:nvPr>
        </p:nvSpPr>
        <p:spPr/>
        <p:txBody>
          <a:bodyPr/>
          <a:lstStyle/>
          <a:p>
            <a:r>
              <a:rPr lang="en-GB" dirty="0"/>
              <a:t>Conclusion</a:t>
            </a:r>
            <a:endParaRPr lang="nl-NL" dirty="0"/>
          </a:p>
        </p:txBody>
      </p:sp>
      <p:sp>
        <p:nvSpPr>
          <p:cNvPr id="7" name="Tijdelijke aanduiding voor tekst 6">
            <a:extLst>
              <a:ext uri="{FF2B5EF4-FFF2-40B4-BE49-F238E27FC236}">
                <a16:creationId xmlns:a16="http://schemas.microsoft.com/office/drawing/2014/main" id="{07717799-266B-486B-AEB3-D5B7019C3408}"/>
              </a:ext>
            </a:extLst>
          </p:cNvPr>
          <p:cNvSpPr>
            <a:spLocks noGrp="1"/>
          </p:cNvSpPr>
          <p:nvPr>
            <p:ph type="body" sz="quarter" idx="15"/>
          </p:nvPr>
        </p:nvSpPr>
        <p:spPr/>
        <p:txBody>
          <a:bodyPr/>
          <a:lstStyle/>
          <a:p>
            <a:r>
              <a:rPr lang="en-GB" dirty="0"/>
              <a:t>Questions</a:t>
            </a:r>
            <a:endParaRPr lang="nl-NL" dirty="0"/>
          </a:p>
        </p:txBody>
      </p:sp>
    </p:spTree>
    <p:extLst>
      <p:ext uri="{BB962C8B-B14F-4D97-AF65-F5344CB8AC3E}">
        <p14:creationId xmlns:p14="http://schemas.microsoft.com/office/powerpoint/2010/main" val="4147217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FACE55-C528-43A7-A9F9-7CD6EFC62077}"/>
              </a:ext>
            </a:extLst>
          </p:cNvPr>
          <p:cNvSpPr>
            <a:spLocks noGrp="1"/>
          </p:cNvSpPr>
          <p:nvPr>
            <p:ph type="title"/>
          </p:nvPr>
        </p:nvSpPr>
        <p:spPr>
          <a:xfrm>
            <a:off x="1265583" y="365126"/>
            <a:ext cx="10515600" cy="615950"/>
          </a:xfrm>
        </p:spPr>
        <p:txBody>
          <a:bodyPr/>
          <a:lstStyle/>
          <a:p>
            <a:r>
              <a:rPr lang="en-GB" dirty="0"/>
              <a:t>predictions</a:t>
            </a:r>
            <a:endParaRPr lang="nl-NL" dirty="0"/>
          </a:p>
        </p:txBody>
      </p:sp>
      <p:graphicFrame>
        <p:nvGraphicFramePr>
          <p:cNvPr id="6" name="Tabel 6">
            <a:extLst>
              <a:ext uri="{FF2B5EF4-FFF2-40B4-BE49-F238E27FC236}">
                <a16:creationId xmlns:a16="http://schemas.microsoft.com/office/drawing/2014/main" id="{5B942E36-B464-42DC-BB2A-32715A25B109}"/>
              </a:ext>
            </a:extLst>
          </p:cNvPr>
          <p:cNvGraphicFramePr>
            <a:graphicFrameLocks noGrp="1"/>
          </p:cNvGraphicFramePr>
          <p:nvPr>
            <p:ph sz="half" idx="2"/>
            <p:extLst>
              <p:ext uri="{D42A27DB-BD31-4B8C-83A1-F6EECF244321}">
                <p14:modId xmlns:p14="http://schemas.microsoft.com/office/powerpoint/2010/main" val="175376971"/>
              </p:ext>
            </p:extLst>
          </p:nvPr>
        </p:nvGraphicFramePr>
        <p:xfrm>
          <a:off x="1265584" y="1825625"/>
          <a:ext cx="10515250" cy="2225040"/>
        </p:xfrm>
        <a:graphic>
          <a:graphicData uri="http://schemas.openxmlformats.org/drawingml/2006/table">
            <a:tbl>
              <a:tblPr firstRow="1" bandRow="1">
                <a:tableStyleId>{5C22544A-7EE6-4342-B048-85BDC9FD1C3A}</a:tableStyleId>
              </a:tblPr>
              <a:tblGrid>
                <a:gridCol w="1958262">
                  <a:extLst>
                    <a:ext uri="{9D8B030D-6E8A-4147-A177-3AD203B41FA5}">
                      <a16:colId xmlns:a16="http://schemas.microsoft.com/office/drawing/2014/main" val="1748002177"/>
                    </a:ext>
                  </a:extLst>
                </a:gridCol>
                <a:gridCol w="2590800">
                  <a:extLst>
                    <a:ext uri="{9D8B030D-6E8A-4147-A177-3AD203B41FA5}">
                      <a16:colId xmlns:a16="http://schemas.microsoft.com/office/drawing/2014/main" val="2330909505"/>
                    </a:ext>
                  </a:extLst>
                </a:gridCol>
                <a:gridCol w="2438400">
                  <a:extLst>
                    <a:ext uri="{9D8B030D-6E8A-4147-A177-3AD203B41FA5}">
                      <a16:colId xmlns:a16="http://schemas.microsoft.com/office/drawing/2014/main" val="692886279"/>
                    </a:ext>
                  </a:extLst>
                </a:gridCol>
                <a:gridCol w="1805354">
                  <a:extLst>
                    <a:ext uri="{9D8B030D-6E8A-4147-A177-3AD203B41FA5}">
                      <a16:colId xmlns:a16="http://schemas.microsoft.com/office/drawing/2014/main" val="565000557"/>
                    </a:ext>
                  </a:extLst>
                </a:gridCol>
                <a:gridCol w="1722434">
                  <a:extLst>
                    <a:ext uri="{9D8B030D-6E8A-4147-A177-3AD203B41FA5}">
                      <a16:colId xmlns:a16="http://schemas.microsoft.com/office/drawing/2014/main" val="3255401823"/>
                    </a:ext>
                  </a:extLst>
                </a:gridCol>
              </a:tblGrid>
              <a:tr h="370840">
                <a:tc>
                  <a:txBody>
                    <a:bodyPr/>
                    <a:lstStyle/>
                    <a:p>
                      <a:endParaRPr lang="nl-NL" dirty="0"/>
                    </a:p>
                  </a:txBody>
                  <a:tcPr>
                    <a:lnR w="12700" cap="flat" cmpd="sng" algn="ctr">
                      <a:solidFill>
                        <a:schemeClr val="bg1"/>
                      </a:solidFill>
                      <a:prstDash val="solid"/>
                      <a:round/>
                      <a:headEnd type="none" w="med" len="med"/>
                      <a:tailEnd type="none" w="med" len="med"/>
                    </a:lnR>
                    <a:lnB w="38100" cmpd="sng">
                      <a:noFill/>
                    </a:lnB>
                    <a:solidFill>
                      <a:srgbClr val="469BC0"/>
                    </a:solidFill>
                  </a:tcPr>
                </a:tc>
                <a:tc rowSpan="2">
                  <a:txBody>
                    <a:bodyPr/>
                    <a:lstStyle/>
                    <a:p>
                      <a:pPr algn="ctr"/>
                      <a:r>
                        <a:rPr lang="en-GB" dirty="0"/>
                        <a:t>Single classifiers</a:t>
                      </a:r>
                      <a:endParaRPr lang="nl-NL"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mpd="sng">
                      <a:noFill/>
                    </a:lnB>
                    <a:solidFill>
                      <a:srgbClr val="469BC0"/>
                    </a:solidFill>
                  </a:tcPr>
                </a:tc>
                <a:tc gridSpan="3">
                  <a:txBody>
                    <a:bodyPr/>
                    <a:lstStyle/>
                    <a:p>
                      <a:pPr algn="ctr"/>
                      <a:r>
                        <a:rPr lang="en-GB" dirty="0"/>
                        <a:t>Ensemble Predictions</a:t>
                      </a:r>
                      <a:endParaRPr lang="nl-NL" dirty="0"/>
                    </a:p>
                  </a:txBody>
                  <a:tcPr>
                    <a:lnL w="12700" cap="flat" cmpd="sng" algn="ctr">
                      <a:solidFill>
                        <a:schemeClr val="bg1"/>
                      </a:solidFill>
                      <a:prstDash val="solid"/>
                      <a:round/>
                      <a:headEnd type="none" w="med" len="med"/>
                      <a:tailEnd type="none" w="med" len="med"/>
                    </a:lnL>
                    <a:lnB w="38100" cmpd="sng">
                      <a:noFill/>
                    </a:lnB>
                    <a:solidFill>
                      <a:srgbClr val="469BC0"/>
                    </a:solidFill>
                  </a:tcPr>
                </a:tc>
                <a:tc hMerge="1">
                  <a:txBody>
                    <a:bodyPr/>
                    <a:lstStyle/>
                    <a:p>
                      <a:endParaRPr lang="nl-NL" dirty="0"/>
                    </a:p>
                  </a:txBody>
                  <a:tcPr>
                    <a:lnB w="38100" cmpd="sng">
                      <a:noFill/>
                    </a:lnB>
                    <a:solidFill>
                      <a:srgbClr val="469BC0"/>
                    </a:solidFill>
                  </a:tcPr>
                </a:tc>
                <a:tc hMerge="1">
                  <a:txBody>
                    <a:bodyPr/>
                    <a:lstStyle/>
                    <a:p>
                      <a:endParaRPr lang="nl-NL" dirty="0"/>
                    </a:p>
                  </a:txBody>
                  <a:tcPr>
                    <a:lnB w="38100" cmpd="sng">
                      <a:noFill/>
                    </a:lnB>
                    <a:solidFill>
                      <a:srgbClr val="469BC0"/>
                    </a:solidFill>
                  </a:tcPr>
                </a:tc>
                <a:extLst>
                  <a:ext uri="{0D108BD9-81ED-4DB2-BD59-A6C34878D82A}">
                    <a16:rowId xmlns:a16="http://schemas.microsoft.com/office/drawing/2014/main" val="4061286593"/>
                  </a:ext>
                </a:extLst>
              </a:tr>
              <a:tr h="370840">
                <a:tc>
                  <a:txBody>
                    <a:bodyPr/>
                    <a:lstStyle/>
                    <a:p>
                      <a:endParaRPr lang="nl-NL" dirty="0"/>
                    </a:p>
                  </a:txBody>
                  <a:tcPr>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vMerge="1">
                  <a:txBody>
                    <a:bodyPr/>
                    <a:lstStyle/>
                    <a:p>
                      <a:endParaRPr lang="nl-NL" dirty="0"/>
                    </a:p>
                  </a:txBody>
                  <a:tcPr>
                    <a:lnT w="38100" cmpd="sng">
                      <a:noFill/>
                    </a:lnT>
                    <a:solidFill>
                      <a:srgbClr val="469BC0"/>
                    </a:solidFill>
                  </a:tcPr>
                </a:tc>
                <a:tc>
                  <a:txBody>
                    <a:bodyPr/>
                    <a:lstStyle/>
                    <a:p>
                      <a:pPr algn="ctr"/>
                      <a:r>
                        <a:rPr lang="en-GB" dirty="0">
                          <a:solidFill>
                            <a:schemeClr val="bg1"/>
                          </a:solidFill>
                        </a:rPr>
                        <a:t>Bagging</a:t>
                      </a:r>
                      <a:endParaRPr lang="nl-NL"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a:txBody>
                    <a:bodyPr/>
                    <a:lstStyle/>
                    <a:p>
                      <a:pPr algn="ctr"/>
                      <a:r>
                        <a:rPr lang="en-GB" dirty="0">
                          <a:solidFill>
                            <a:schemeClr val="bg1"/>
                          </a:solidFill>
                        </a:rPr>
                        <a:t>Boosting</a:t>
                      </a:r>
                      <a:endParaRPr lang="nl-NL"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mpd="sng">
                      <a:noFill/>
                    </a:lnB>
                    <a:solidFill>
                      <a:srgbClr val="469BC0"/>
                    </a:solidFill>
                  </a:tcPr>
                </a:tc>
                <a:tc>
                  <a:txBody>
                    <a:bodyPr/>
                    <a:lstStyle/>
                    <a:p>
                      <a:pPr algn="ctr"/>
                      <a:r>
                        <a:rPr lang="en-GB" dirty="0">
                          <a:solidFill>
                            <a:schemeClr val="bg1"/>
                          </a:solidFill>
                        </a:rPr>
                        <a:t>Voting</a:t>
                      </a:r>
                      <a:endParaRPr lang="nl-NL" dirty="0">
                        <a:solidFill>
                          <a:schemeClr val="bg1"/>
                        </a:solidFill>
                      </a:endParaRPr>
                    </a:p>
                  </a:txBody>
                  <a:tcPr>
                    <a:lnL w="12700" cap="flat" cmpd="sng" algn="ctr">
                      <a:solidFill>
                        <a:schemeClr val="bg1"/>
                      </a:solidFill>
                      <a:prstDash val="solid"/>
                      <a:round/>
                      <a:headEnd type="none" w="med" len="med"/>
                      <a:tailEnd type="none" w="med" len="med"/>
                    </a:lnL>
                    <a:lnT w="38100" cmpd="sng">
                      <a:noFill/>
                    </a:lnT>
                    <a:lnB w="12700" cmpd="sng">
                      <a:noFill/>
                    </a:lnB>
                    <a:solidFill>
                      <a:srgbClr val="469BC0"/>
                    </a:solidFill>
                  </a:tcPr>
                </a:tc>
                <a:extLst>
                  <a:ext uri="{0D108BD9-81ED-4DB2-BD59-A6C34878D82A}">
                    <a16:rowId xmlns:a16="http://schemas.microsoft.com/office/drawing/2014/main" val="2744008970"/>
                  </a:ext>
                </a:extLst>
              </a:tr>
              <a:tr h="370840">
                <a:tc>
                  <a:txBody>
                    <a:bodyPr/>
                    <a:lstStyle/>
                    <a:p>
                      <a:r>
                        <a:rPr lang="en-GB" dirty="0"/>
                        <a:t>Colic</a:t>
                      </a:r>
                      <a:endParaRPr lang="nl-NL" dirty="0"/>
                    </a:p>
                  </a:txBody>
                  <a:tcPr>
                    <a:lnR w="12700" cap="flat" cmpd="sng" algn="ctr">
                      <a:solidFill>
                        <a:schemeClr val="bg1"/>
                      </a:solidFill>
                      <a:prstDash val="solid"/>
                      <a:round/>
                      <a:headEnd type="none" w="med" len="med"/>
                      <a:tailEnd type="none" w="med" len="med"/>
                    </a:lnR>
                    <a:lnT w="12700" cmpd="sng">
                      <a:noFill/>
                    </a:lnT>
                  </a:tcPr>
                </a:tc>
                <a:tc>
                  <a:txBody>
                    <a:bodyPr/>
                    <a:lstStyle/>
                    <a:p>
                      <a:pPr algn="ctr"/>
                      <a:r>
                        <a:rPr lang="nl-NL" sz="1800" b="0" i="0" u="none" strike="noStrike" kern="1200" baseline="0" dirty="0">
                          <a:solidFill>
                            <a:schemeClr val="dk1"/>
                          </a:solidFill>
                          <a:latin typeface="+mn-lt"/>
                          <a:ea typeface="+mn-ea"/>
                          <a:cs typeface="+mn-cs"/>
                        </a:rPr>
                        <a:t>0.67749 (LR)</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tcPr>
                </a:tc>
                <a:tc>
                  <a:txBody>
                    <a:bodyPr/>
                    <a:lstStyle/>
                    <a:p>
                      <a:pPr algn="ctr"/>
                      <a:r>
                        <a:rPr lang="nl-NL" sz="1800" b="0" i="0" u="none" strike="noStrike" kern="1200" baseline="0" dirty="0">
                          <a:solidFill>
                            <a:schemeClr val="dk1"/>
                          </a:solidFill>
                          <a:latin typeface="+mn-lt"/>
                          <a:ea typeface="+mn-ea"/>
                          <a:cs typeface="+mn-cs"/>
                        </a:rPr>
                        <a:t>0.70102 (DT)</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0.69207</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tcPr>
                </a:tc>
                <a:tc>
                  <a:txBody>
                    <a:bodyPr/>
                    <a:lstStyle/>
                    <a:p>
                      <a:pPr algn="ctr"/>
                      <a:r>
                        <a:rPr lang="nl-NL" sz="1800" b="0" i="0" u="none" strike="noStrike" kern="1200" baseline="0" dirty="0">
                          <a:solidFill>
                            <a:schemeClr val="dk1"/>
                          </a:solidFill>
                          <a:latin typeface="+mn-lt"/>
                          <a:ea typeface="+mn-ea"/>
                          <a:cs typeface="+mn-cs"/>
                        </a:rPr>
                        <a:t>0.68338</a:t>
                      </a:r>
                      <a:endParaRPr lang="nl-NL" dirty="0"/>
                    </a:p>
                  </a:txBody>
                  <a:tcPr>
                    <a:lnL w="12700" cap="flat" cmpd="sng" algn="ctr">
                      <a:solidFill>
                        <a:schemeClr val="bg1"/>
                      </a:solidFill>
                      <a:prstDash val="solid"/>
                      <a:round/>
                      <a:headEnd type="none" w="med" len="med"/>
                      <a:tailEnd type="none" w="med" len="med"/>
                    </a:lnL>
                    <a:lnT w="12700" cmpd="sng">
                      <a:noFill/>
                    </a:lnT>
                  </a:tcPr>
                </a:tc>
                <a:extLst>
                  <a:ext uri="{0D108BD9-81ED-4DB2-BD59-A6C34878D82A}">
                    <a16:rowId xmlns:a16="http://schemas.microsoft.com/office/drawing/2014/main" val="981493578"/>
                  </a:ext>
                </a:extLst>
              </a:tr>
              <a:tr h="370840">
                <a:tc>
                  <a:txBody>
                    <a:bodyPr/>
                    <a:lstStyle/>
                    <a:p>
                      <a:r>
                        <a:rPr lang="en-GB" dirty="0"/>
                        <a:t>Laminitis</a:t>
                      </a:r>
                      <a:endParaRPr lang="nl-NL" dirty="0"/>
                    </a:p>
                  </a:txBody>
                  <a:tcPr>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0.65162 (SVM, NN)</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0.64680 (DT)</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0.62583</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0.63555</a:t>
                      </a:r>
                      <a:endParaRPr lang="nl-NL" dirty="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78982930"/>
                  </a:ext>
                </a:extLst>
              </a:tr>
              <a:tr h="370840">
                <a:tc>
                  <a:txBody>
                    <a:bodyPr/>
                    <a:lstStyle/>
                    <a:p>
                      <a:r>
                        <a:rPr lang="en-GB" dirty="0"/>
                        <a:t>Respiratory</a:t>
                      </a:r>
                      <a:endParaRPr lang="nl-NL" dirty="0"/>
                    </a:p>
                  </a:txBody>
                  <a:tcPr>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0.79847 (SVM)</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0.79847 (SVM)</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0.79463</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0.79847</a:t>
                      </a:r>
                      <a:endParaRPr lang="nl-NL" dirty="0"/>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extLst>
                  <a:ext uri="{0D108BD9-81ED-4DB2-BD59-A6C34878D82A}">
                    <a16:rowId xmlns:a16="http://schemas.microsoft.com/office/drawing/2014/main" val="2511176437"/>
                  </a:ext>
                </a:extLst>
              </a:tr>
              <a:tr h="370840">
                <a:tc>
                  <a:txBody>
                    <a:bodyPr/>
                    <a:lstStyle/>
                    <a:p>
                      <a:r>
                        <a:rPr lang="en-GB" dirty="0"/>
                        <a:t>Skin</a:t>
                      </a:r>
                      <a:endParaRPr lang="nl-NL" dirty="0"/>
                    </a:p>
                  </a:txBody>
                  <a:tcPr>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0.66803 (LR)</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0.74194 (DT)</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nl-NL" sz="1800" b="0" i="0" u="none" strike="noStrike" kern="1200" baseline="0" dirty="0">
                          <a:solidFill>
                            <a:schemeClr val="dk1"/>
                          </a:solidFill>
                          <a:latin typeface="+mn-lt"/>
                          <a:ea typeface="+mn-ea"/>
                          <a:cs typeface="+mn-cs"/>
                        </a:rPr>
                        <a:t>0.72225</a:t>
                      </a:r>
                      <a:endParaRPr lang="nl-NL"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r>
                        <a:rPr lang="nl-NL" sz="1800" b="0" i="0" u="none" strike="noStrike" kern="1200" baseline="0" dirty="0">
                          <a:solidFill>
                            <a:schemeClr val="dk1"/>
                          </a:solidFill>
                          <a:latin typeface="+mn-lt"/>
                          <a:ea typeface="+mn-ea"/>
                          <a:cs typeface="+mn-cs"/>
                        </a:rPr>
                        <a:t>0.66215</a:t>
                      </a:r>
                      <a:endParaRPr lang="nl-NL" dirty="0"/>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79419588"/>
                  </a:ext>
                </a:extLst>
              </a:tr>
            </a:tbl>
          </a:graphicData>
        </a:graphic>
      </p:graphicFrame>
      <p:sp>
        <p:nvSpPr>
          <p:cNvPr id="5" name="Tijdelijke aanduiding voor dianummer 4">
            <a:extLst>
              <a:ext uri="{FF2B5EF4-FFF2-40B4-BE49-F238E27FC236}">
                <a16:creationId xmlns:a16="http://schemas.microsoft.com/office/drawing/2014/main" id="{0A0489FE-BD1F-4D9A-A96A-7BB5D13489C2}"/>
              </a:ext>
            </a:extLst>
          </p:cNvPr>
          <p:cNvSpPr>
            <a:spLocks noGrp="1"/>
          </p:cNvSpPr>
          <p:nvPr>
            <p:ph type="sldNum" sz="quarter" idx="10"/>
          </p:nvPr>
        </p:nvSpPr>
        <p:spPr/>
        <p:txBody>
          <a:bodyPr/>
          <a:lstStyle/>
          <a:p>
            <a:fld id="{6586D83B-F5E2-6149-B7DD-0F6F1BA75908}" type="slidenum">
              <a:rPr lang="en-US" smtClean="0"/>
              <a:pPr/>
              <a:t>20</a:t>
            </a:fld>
            <a:endParaRPr lang="en-US" dirty="0"/>
          </a:p>
        </p:txBody>
      </p:sp>
      <p:sp>
        <p:nvSpPr>
          <p:cNvPr id="39" name="Tijdelijke aanduiding voor tekst 3">
            <a:extLst>
              <a:ext uri="{FF2B5EF4-FFF2-40B4-BE49-F238E27FC236}">
                <a16:creationId xmlns:a16="http://schemas.microsoft.com/office/drawing/2014/main" id="{0E485540-C810-439F-A85B-DA5688532502}"/>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41" name="Tijdelijke aanduiding voor tekst 5">
            <a:extLst>
              <a:ext uri="{FF2B5EF4-FFF2-40B4-BE49-F238E27FC236}">
                <a16:creationId xmlns:a16="http://schemas.microsoft.com/office/drawing/2014/main" id="{D272E7C2-D80D-4E04-9415-E2CA25E11707}"/>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42" name="Tijdelijke aanduiding voor tekst 6">
            <a:extLst>
              <a:ext uri="{FF2B5EF4-FFF2-40B4-BE49-F238E27FC236}">
                <a16:creationId xmlns:a16="http://schemas.microsoft.com/office/drawing/2014/main" id="{F329F397-1038-4F45-BD8B-04B3370AF3D5}"/>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43" name="Tijdelijke aanduiding voor tekst 2">
            <a:extLst>
              <a:ext uri="{FF2B5EF4-FFF2-40B4-BE49-F238E27FC236}">
                <a16:creationId xmlns:a16="http://schemas.microsoft.com/office/drawing/2014/main" id="{8B665C7F-C682-4B08-BE80-B99D06381ACD}"/>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44" name="Tijdelijke aanduiding voor tekst 4">
            <a:extLst>
              <a:ext uri="{FF2B5EF4-FFF2-40B4-BE49-F238E27FC236}">
                <a16:creationId xmlns:a16="http://schemas.microsoft.com/office/drawing/2014/main" id="{E169DEE4-D047-4CD2-B928-5CBCED23AEEA}"/>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Tree>
    <p:extLst>
      <p:ext uri="{BB962C8B-B14F-4D97-AF65-F5344CB8AC3E}">
        <p14:creationId xmlns:p14="http://schemas.microsoft.com/office/powerpoint/2010/main" val="354005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3C2EEB8E-017D-4FEF-9F8E-157116766261}"/>
              </a:ext>
            </a:extLst>
          </p:cNvPr>
          <p:cNvSpPr>
            <a:spLocks noGrp="1"/>
          </p:cNvSpPr>
          <p:nvPr>
            <p:ph type="subTitle" idx="1"/>
          </p:nvPr>
        </p:nvSpPr>
        <p:spPr/>
        <p:txBody>
          <a:bodyPr/>
          <a:lstStyle/>
          <a:p>
            <a:r>
              <a:rPr lang="en-GB" dirty="0"/>
              <a:t>6.</a:t>
            </a:r>
            <a:endParaRPr lang="nl-NL" dirty="0"/>
          </a:p>
        </p:txBody>
      </p:sp>
      <p:sp>
        <p:nvSpPr>
          <p:cNvPr id="3" name="Tijdelijke aanduiding voor dianummer 2">
            <a:extLst>
              <a:ext uri="{FF2B5EF4-FFF2-40B4-BE49-F238E27FC236}">
                <a16:creationId xmlns:a16="http://schemas.microsoft.com/office/drawing/2014/main" id="{D48A3EC7-0FCB-4C3B-AA7C-4053E7668B34}"/>
              </a:ext>
            </a:extLst>
          </p:cNvPr>
          <p:cNvSpPr>
            <a:spLocks noGrp="1"/>
          </p:cNvSpPr>
          <p:nvPr>
            <p:ph type="sldNum" sz="quarter" idx="10"/>
          </p:nvPr>
        </p:nvSpPr>
        <p:spPr/>
        <p:txBody>
          <a:bodyPr/>
          <a:lstStyle/>
          <a:p>
            <a:fld id="{6586D83B-F5E2-6149-B7DD-0F6F1BA75908}" type="slidenum">
              <a:rPr lang="en-US" smtClean="0"/>
              <a:pPr/>
              <a:t>21</a:t>
            </a:fld>
            <a:endParaRPr lang="en-US" dirty="0"/>
          </a:p>
        </p:txBody>
      </p:sp>
      <p:sp>
        <p:nvSpPr>
          <p:cNvPr id="4" name="Titel 3">
            <a:extLst>
              <a:ext uri="{FF2B5EF4-FFF2-40B4-BE49-F238E27FC236}">
                <a16:creationId xmlns:a16="http://schemas.microsoft.com/office/drawing/2014/main" id="{90B9D281-7E84-40FA-86C7-80B5A60236A5}"/>
              </a:ext>
            </a:extLst>
          </p:cNvPr>
          <p:cNvSpPr>
            <a:spLocks noGrp="1"/>
          </p:cNvSpPr>
          <p:nvPr>
            <p:ph type="title"/>
          </p:nvPr>
        </p:nvSpPr>
        <p:spPr/>
        <p:txBody>
          <a:bodyPr/>
          <a:lstStyle/>
          <a:p>
            <a:r>
              <a:rPr lang="en-GB" dirty="0"/>
              <a:t>Conclusion</a:t>
            </a:r>
            <a:endParaRPr lang="nl-NL" dirty="0"/>
          </a:p>
        </p:txBody>
      </p:sp>
      <p:sp>
        <p:nvSpPr>
          <p:cNvPr id="11" name="Tijdelijke aanduiding voor tekst 2">
            <a:extLst>
              <a:ext uri="{FF2B5EF4-FFF2-40B4-BE49-F238E27FC236}">
                <a16:creationId xmlns:a16="http://schemas.microsoft.com/office/drawing/2014/main" id="{56C9D3E4-B683-490C-9813-F3A7C5991256}"/>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Motivation &amp; Background</a:t>
            </a:r>
            <a:endParaRPr lang="nl-NL" sz="2000" dirty="0">
              <a:solidFill>
                <a:schemeClr val="bg1"/>
              </a:solidFill>
            </a:endParaRPr>
          </a:p>
        </p:txBody>
      </p:sp>
      <p:sp>
        <p:nvSpPr>
          <p:cNvPr id="12" name="Tijdelijke aanduiding voor tekst 3">
            <a:extLst>
              <a:ext uri="{FF2B5EF4-FFF2-40B4-BE49-F238E27FC236}">
                <a16:creationId xmlns:a16="http://schemas.microsoft.com/office/drawing/2014/main" id="{2DE0A7B7-2D2F-4AB3-809E-51D2DBE3845E}"/>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Research Questions</a:t>
            </a:r>
            <a:endParaRPr lang="nl-NL" sz="2000" dirty="0">
              <a:solidFill>
                <a:schemeClr val="bg1"/>
              </a:solidFill>
            </a:endParaRPr>
          </a:p>
        </p:txBody>
      </p:sp>
      <p:sp>
        <p:nvSpPr>
          <p:cNvPr id="13" name="Tijdelijke aanduiding voor tekst 4">
            <a:extLst>
              <a:ext uri="{FF2B5EF4-FFF2-40B4-BE49-F238E27FC236}">
                <a16:creationId xmlns:a16="http://schemas.microsoft.com/office/drawing/2014/main" id="{D49686E0-91D4-40B6-8B4D-79BB26105734}"/>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Methodology</a:t>
            </a:r>
            <a:r>
              <a:rPr lang="nl-NL" sz="2000" dirty="0">
                <a:solidFill>
                  <a:schemeClr val="bg1"/>
                </a:solidFill>
              </a:rPr>
              <a:t> &amp; </a:t>
            </a:r>
            <a:r>
              <a:rPr lang="en-GB" sz="2000" dirty="0">
                <a:solidFill>
                  <a:schemeClr val="bg1"/>
                </a:solidFill>
              </a:rPr>
              <a:t>Results</a:t>
            </a:r>
          </a:p>
        </p:txBody>
      </p:sp>
      <p:sp>
        <p:nvSpPr>
          <p:cNvPr id="14" name="Tijdelijke aanduiding voor tekst 5">
            <a:extLst>
              <a:ext uri="{FF2B5EF4-FFF2-40B4-BE49-F238E27FC236}">
                <a16:creationId xmlns:a16="http://schemas.microsoft.com/office/drawing/2014/main" id="{0B90EB7B-3F05-4D35-8DA2-465121427A8F}"/>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
        <p:nvSpPr>
          <p:cNvPr id="15" name="Tijdelijke aanduiding voor tekst 6">
            <a:extLst>
              <a:ext uri="{FF2B5EF4-FFF2-40B4-BE49-F238E27FC236}">
                <a16:creationId xmlns:a16="http://schemas.microsoft.com/office/drawing/2014/main" id="{E5A530BB-0187-49A4-A2BA-2FC2BBAC505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Questions</a:t>
            </a:r>
            <a:endParaRPr lang="nl-NL" sz="2000" dirty="0">
              <a:solidFill>
                <a:schemeClr val="bg1"/>
              </a:solidFill>
            </a:endParaRPr>
          </a:p>
        </p:txBody>
      </p:sp>
    </p:spTree>
    <p:extLst>
      <p:ext uri="{BB962C8B-B14F-4D97-AF65-F5344CB8AC3E}">
        <p14:creationId xmlns:p14="http://schemas.microsoft.com/office/powerpoint/2010/main" val="985205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943579"/>
          </a:xfrm>
        </p:spPr>
        <p:txBody>
          <a:bodyPr/>
          <a:lstStyle/>
          <a:p>
            <a:pPr marL="0" indent="0">
              <a:buNone/>
            </a:pPr>
            <a:r>
              <a:rPr lang="en-US" sz="3600" dirty="0"/>
              <a:t>What is the influence of the Dutch weather on the health of horses?</a:t>
            </a:r>
          </a:p>
          <a:p>
            <a:pPr marL="971477" lvl="1" indent="-514350">
              <a:buFont typeface="+mj-lt"/>
              <a:buAutoNum type="arabicPeriod"/>
            </a:pPr>
            <a:r>
              <a:rPr lang="en-US" dirty="0"/>
              <a:t>Does the temperature, barometric pressure and high amount of wind influence the occurrence of colic?</a:t>
            </a:r>
          </a:p>
          <a:p>
            <a:pPr marL="971477" lvl="1" indent="-514350">
              <a:buFont typeface="+mj-lt"/>
              <a:buAutoNum type="arabicPeriod"/>
            </a:pPr>
            <a:r>
              <a:rPr lang="en-US" dirty="0"/>
              <a:t>Is the development of laminitis dependent on stress in the grass, due to cold and drought?</a:t>
            </a:r>
          </a:p>
          <a:p>
            <a:pPr marL="971477" lvl="1" indent="-514350">
              <a:buFont typeface="+mj-lt"/>
              <a:buAutoNum type="arabicPeriod"/>
            </a:pPr>
            <a:r>
              <a:rPr lang="en-US" dirty="0"/>
              <a:t>Does hot, humid or cold weather worsen or induce respiratory disease?</a:t>
            </a:r>
          </a:p>
          <a:p>
            <a:pPr marL="971477" lvl="1" indent="-514350">
              <a:buFont typeface="+mj-lt"/>
              <a:buAutoNum type="arabicPeriod"/>
            </a:pPr>
            <a:r>
              <a:rPr lang="en-US" dirty="0"/>
              <a:t>Do skin diseases occur more in periods of heavy rainfall and high humidity?</a:t>
            </a:r>
          </a:p>
          <a:p>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22</a:t>
            </a:fld>
            <a:endParaRPr lang="en-US" dirty="0"/>
          </a:p>
        </p:txBody>
      </p:sp>
      <p:sp>
        <p:nvSpPr>
          <p:cNvPr id="11" name="Tijdelijke aanduiding voor tekst 2">
            <a:extLst>
              <a:ext uri="{FF2B5EF4-FFF2-40B4-BE49-F238E27FC236}">
                <a16:creationId xmlns:a16="http://schemas.microsoft.com/office/drawing/2014/main" id="{75CB261D-F01C-4653-AC8E-799CE147D506}"/>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2" name="Tijdelijke aanduiding voor tekst 3">
            <a:extLst>
              <a:ext uri="{FF2B5EF4-FFF2-40B4-BE49-F238E27FC236}">
                <a16:creationId xmlns:a16="http://schemas.microsoft.com/office/drawing/2014/main" id="{BFE67581-0100-43C1-B43D-BF4745386E20}"/>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4">
            <a:extLst>
              <a:ext uri="{FF2B5EF4-FFF2-40B4-BE49-F238E27FC236}">
                <a16:creationId xmlns:a16="http://schemas.microsoft.com/office/drawing/2014/main" id="{CB14B1B7-34C6-407C-B0CA-7E701EF65791}"/>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4" name="Tijdelijke aanduiding voor tekst 5">
            <a:extLst>
              <a:ext uri="{FF2B5EF4-FFF2-40B4-BE49-F238E27FC236}">
                <a16:creationId xmlns:a16="http://schemas.microsoft.com/office/drawing/2014/main" id="{D57BE43E-63B6-436A-8CCA-43B5507E1C70}"/>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
        <p:nvSpPr>
          <p:cNvPr id="15" name="Tijdelijke aanduiding voor tekst 6">
            <a:extLst>
              <a:ext uri="{FF2B5EF4-FFF2-40B4-BE49-F238E27FC236}">
                <a16:creationId xmlns:a16="http://schemas.microsoft.com/office/drawing/2014/main" id="{82DD9A3D-752F-4D9F-B6B1-D52F3920C2CB}"/>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2197606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37348"/>
            <a:ext cx="10515600" cy="814871"/>
          </a:xfrm>
        </p:spPr>
        <p:txBody>
          <a:bodyPr/>
          <a:lstStyle/>
          <a:p>
            <a:pPr marL="457127" lvl="1" indent="0">
              <a:buNone/>
            </a:pPr>
            <a:r>
              <a:rPr lang="en-US" dirty="0"/>
              <a:t>1. 	Does the temperature, barometric pressure and high amount of wind 	influence the occurrence of colic?</a:t>
            </a:r>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23</a:t>
            </a:fld>
            <a:endParaRPr lang="en-US" dirty="0"/>
          </a:p>
        </p:txBody>
      </p:sp>
      <p:pic>
        <p:nvPicPr>
          <p:cNvPr id="6" name="Afbeelding 5" descr="Afbeelding met tafel&#10;&#10;Automatisch gegenereerde beschrijving">
            <a:extLst>
              <a:ext uri="{FF2B5EF4-FFF2-40B4-BE49-F238E27FC236}">
                <a16:creationId xmlns:a16="http://schemas.microsoft.com/office/drawing/2014/main" id="{99139512-F6DF-4261-8670-DC01A354766F}"/>
              </a:ext>
            </a:extLst>
          </p:cNvPr>
          <p:cNvPicPr>
            <a:picLocks noChangeAspect="1"/>
          </p:cNvPicPr>
          <p:nvPr/>
        </p:nvPicPr>
        <p:blipFill>
          <a:blip r:embed="rId3"/>
          <a:stretch>
            <a:fillRect/>
          </a:stretch>
        </p:blipFill>
        <p:spPr>
          <a:xfrm>
            <a:off x="1253860" y="2640041"/>
            <a:ext cx="10532288" cy="2468057"/>
          </a:xfrm>
          <a:prstGeom prst="rect">
            <a:avLst/>
          </a:prstGeom>
        </p:spPr>
      </p:pic>
      <p:sp>
        <p:nvSpPr>
          <p:cNvPr id="15" name="Tijdelijke aanduiding voor tekst 3">
            <a:extLst>
              <a:ext uri="{FF2B5EF4-FFF2-40B4-BE49-F238E27FC236}">
                <a16:creationId xmlns:a16="http://schemas.microsoft.com/office/drawing/2014/main" id="{21281487-519E-4091-BF9E-F8A431E15358}"/>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6" name="Tijdelijke aanduiding voor tekst 4">
            <a:extLst>
              <a:ext uri="{FF2B5EF4-FFF2-40B4-BE49-F238E27FC236}">
                <a16:creationId xmlns:a16="http://schemas.microsoft.com/office/drawing/2014/main" id="{5D49C456-29D5-45F7-887F-366FF2534FB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4" name="Tijdelijke aanduiding voor tekst 6">
            <a:extLst>
              <a:ext uri="{FF2B5EF4-FFF2-40B4-BE49-F238E27FC236}">
                <a16:creationId xmlns:a16="http://schemas.microsoft.com/office/drawing/2014/main" id="{A061B2DF-CB8B-4CE9-AEDB-4C34747547C3}"/>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7" name="Tijdelijke aanduiding voor tekst 2">
            <a:extLst>
              <a:ext uri="{FF2B5EF4-FFF2-40B4-BE49-F238E27FC236}">
                <a16:creationId xmlns:a16="http://schemas.microsoft.com/office/drawing/2014/main" id="{AE5A3E5D-C74E-4C56-8CD3-2C9CE198D79E}"/>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8" name="Tijdelijke aanduiding voor tekst 5">
            <a:extLst>
              <a:ext uri="{FF2B5EF4-FFF2-40B4-BE49-F238E27FC236}">
                <a16:creationId xmlns:a16="http://schemas.microsoft.com/office/drawing/2014/main" id="{48811D19-4893-479F-BCD7-7A582DAD39F6}"/>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Tree>
    <p:extLst>
      <p:ext uri="{BB962C8B-B14F-4D97-AF65-F5344CB8AC3E}">
        <p14:creationId xmlns:p14="http://schemas.microsoft.com/office/powerpoint/2010/main" val="1205241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46092"/>
            <a:ext cx="10515600" cy="817850"/>
          </a:xfrm>
        </p:spPr>
        <p:txBody>
          <a:bodyPr/>
          <a:lstStyle/>
          <a:p>
            <a:pPr marL="457127" lvl="1" indent="0">
              <a:buNone/>
            </a:pPr>
            <a:r>
              <a:rPr lang="en-US" dirty="0"/>
              <a:t>2. 	Is the development of laminitis dependent on stress in the grass, due 	to cold and drought?</a:t>
            </a:r>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24</a:t>
            </a:fld>
            <a:endParaRPr lang="en-US" dirty="0"/>
          </a:p>
        </p:txBody>
      </p:sp>
      <p:pic>
        <p:nvPicPr>
          <p:cNvPr id="6" name="Afbeelding 5" descr="Afbeelding met tafel&#10;&#10;Automatisch gegenereerde beschrijving">
            <a:extLst>
              <a:ext uri="{FF2B5EF4-FFF2-40B4-BE49-F238E27FC236}">
                <a16:creationId xmlns:a16="http://schemas.microsoft.com/office/drawing/2014/main" id="{32A8A913-53CD-4650-B106-3C1181B49E69}"/>
              </a:ext>
            </a:extLst>
          </p:cNvPr>
          <p:cNvPicPr>
            <a:picLocks noChangeAspect="1"/>
          </p:cNvPicPr>
          <p:nvPr/>
        </p:nvPicPr>
        <p:blipFill>
          <a:blip r:embed="rId3"/>
          <a:stretch>
            <a:fillRect/>
          </a:stretch>
        </p:blipFill>
        <p:spPr>
          <a:xfrm>
            <a:off x="1258685" y="2660499"/>
            <a:ext cx="10525327" cy="1466667"/>
          </a:xfrm>
          <a:prstGeom prst="rect">
            <a:avLst/>
          </a:prstGeom>
        </p:spPr>
      </p:pic>
      <p:sp>
        <p:nvSpPr>
          <p:cNvPr id="15" name="Tijdelijke aanduiding voor tekst 3">
            <a:extLst>
              <a:ext uri="{FF2B5EF4-FFF2-40B4-BE49-F238E27FC236}">
                <a16:creationId xmlns:a16="http://schemas.microsoft.com/office/drawing/2014/main" id="{ED94FCE6-793A-442B-A5A7-42FDCE8B9FD7}"/>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6" name="Tijdelijke aanduiding voor tekst 4">
            <a:extLst>
              <a:ext uri="{FF2B5EF4-FFF2-40B4-BE49-F238E27FC236}">
                <a16:creationId xmlns:a16="http://schemas.microsoft.com/office/drawing/2014/main" id="{F75D6520-B19D-4307-B699-72508B71073A}"/>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4" name="Tijdelijke aanduiding voor tekst 6">
            <a:extLst>
              <a:ext uri="{FF2B5EF4-FFF2-40B4-BE49-F238E27FC236}">
                <a16:creationId xmlns:a16="http://schemas.microsoft.com/office/drawing/2014/main" id="{F8935E6F-F977-4137-A63D-93FF350F9EEC}"/>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5" name="Tijdelijke aanduiding voor tekst 2">
            <a:extLst>
              <a:ext uri="{FF2B5EF4-FFF2-40B4-BE49-F238E27FC236}">
                <a16:creationId xmlns:a16="http://schemas.microsoft.com/office/drawing/2014/main" id="{857B9D7B-2088-41CE-B5AC-7E9CE4FBA94C}"/>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6" name="Tijdelijke aanduiding voor tekst 5">
            <a:extLst>
              <a:ext uri="{FF2B5EF4-FFF2-40B4-BE49-F238E27FC236}">
                <a16:creationId xmlns:a16="http://schemas.microsoft.com/office/drawing/2014/main" id="{E6670CB8-9935-46D0-AAC7-3AE139D46971}"/>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Tree>
    <p:extLst>
      <p:ext uri="{BB962C8B-B14F-4D97-AF65-F5344CB8AC3E}">
        <p14:creationId xmlns:p14="http://schemas.microsoft.com/office/powerpoint/2010/main" val="2658000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46091"/>
            <a:ext cx="10515600" cy="817851"/>
          </a:xfrm>
        </p:spPr>
        <p:txBody>
          <a:bodyPr/>
          <a:lstStyle/>
          <a:p>
            <a:pPr marL="457127" lvl="1" indent="0">
              <a:buNone/>
            </a:pPr>
            <a:r>
              <a:rPr lang="en-US" dirty="0"/>
              <a:t>3. 	Does hot, humid or cold weather worsen or induce respiratory 	disease?</a:t>
            </a:r>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25</a:t>
            </a:fld>
            <a:endParaRPr lang="en-US" dirty="0"/>
          </a:p>
        </p:txBody>
      </p:sp>
      <p:pic>
        <p:nvPicPr>
          <p:cNvPr id="6" name="Afbeelding 5" descr="Afbeelding met tafel&#10;&#10;Automatisch gegenereerde beschrijving">
            <a:extLst>
              <a:ext uri="{FF2B5EF4-FFF2-40B4-BE49-F238E27FC236}">
                <a16:creationId xmlns:a16="http://schemas.microsoft.com/office/drawing/2014/main" id="{971E6F1A-27DF-4F3E-96AE-F5DE8B88F4C4}"/>
              </a:ext>
            </a:extLst>
          </p:cNvPr>
          <p:cNvPicPr>
            <a:picLocks noChangeAspect="1"/>
          </p:cNvPicPr>
          <p:nvPr/>
        </p:nvPicPr>
        <p:blipFill>
          <a:blip r:embed="rId3"/>
          <a:stretch>
            <a:fillRect/>
          </a:stretch>
        </p:blipFill>
        <p:spPr>
          <a:xfrm>
            <a:off x="1252088" y="2660497"/>
            <a:ext cx="10529095" cy="1479453"/>
          </a:xfrm>
          <a:prstGeom prst="rect">
            <a:avLst/>
          </a:prstGeom>
        </p:spPr>
      </p:pic>
      <p:sp>
        <p:nvSpPr>
          <p:cNvPr id="15" name="Tijdelijke aanduiding voor tekst 3">
            <a:extLst>
              <a:ext uri="{FF2B5EF4-FFF2-40B4-BE49-F238E27FC236}">
                <a16:creationId xmlns:a16="http://schemas.microsoft.com/office/drawing/2014/main" id="{87CAE71D-06C4-44C6-8826-450AB22E14F4}"/>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6" name="Tijdelijke aanduiding voor tekst 4">
            <a:extLst>
              <a:ext uri="{FF2B5EF4-FFF2-40B4-BE49-F238E27FC236}">
                <a16:creationId xmlns:a16="http://schemas.microsoft.com/office/drawing/2014/main" id="{ED458DE0-5C8D-4CC5-8B4A-0A1A5DF97053}"/>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4" name="Tijdelijke aanduiding voor tekst 6">
            <a:extLst>
              <a:ext uri="{FF2B5EF4-FFF2-40B4-BE49-F238E27FC236}">
                <a16:creationId xmlns:a16="http://schemas.microsoft.com/office/drawing/2014/main" id="{ABB4EA8F-FD61-4E1C-8548-4C5AD3D3AB4E}"/>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25" name="Tijdelijke aanduiding voor tekst 2">
            <a:extLst>
              <a:ext uri="{FF2B5EF4-FFF2-40B4-BE49-F238E27FC236}">
                <a16:creationId xmlns:a16="http://schemas.microsoft.com/office/drawing/2014/main" id="{FF3E955F-C49B-41A8-9873-CA696ED99F43}"/>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26" name="Tijdelijke aanduiding voor tekst 5">
            <a:extLst>
              <a:ext uri="{FF2B5EF4-FFF2-40B4-BE49-F238E27FC236}">
                <a16:creationId xmlns:a16="http://schemas.microsoft.com/office/drawing/2014/main" id="{BE62B877-6AA0-42B6-ACBB-94CAAFC239D5}"/>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Tree>
    <p:extLst>
      <p:ext uri="{BB962C8B-B14F-4D97-AF65-F5344CB8AC3E}">
        <p14:creationId xmlns:p14="http://schemas.microsoft.com/office/powerpoint/2010/main" val="1786431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36855"/>
            <a:ext cx="10515600" cy="827088"/>
          </a:xfrm>
        </p:spPr>
        <p:txBody>
          <a:bodyPr/>
          <a:lstStyle/>
          <a:p>
            <a:pPr marL="457127" lvl="1" indent="0">
              <a:buNone/>
            </a:pPr>
            <a:r>
              <a:rPr lang="en-US" dirty="0"/>
              <a:t>4. 	Do skin diseases occur more in periods of heavy rainfall and high 	humidity?</a:t>
            </a:r>
          </a:p>
          <a:p>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26</a:t>
            </a:fld>
            <a:endParaRPr lang="en-US" dirty="0"/>
          </a:p>
        </p:txBody>
      </p:sp>
      <p:pic>
        <p:nvPicPr>
          <p:cNvPr id="6" name="Afbeelding 5">
            <a:extLst>
              <a:ext uri="{FF2B5EF4-FFF2-40B4-BE49-F238E27FC236}">
                <a16:creationId xmlns:a16="http://schemas.microsoft.com/office/drawing/2014/main" id="{7C179526-7CBC-40A9-9050-54914EC5ACB6}"/>
              </a:ext>
            </a:extLst>
          </p:cNvPr>
          <p:cNvPicPr>
            <a:picLocks noChangeAspect="1"/>
          </p:cNvPicPr>
          <p:nvPr/>
        </p:nvPicPr>
        <p:blipFill>
          <a:blip r:embed="rId3"/>
          <a:stretch>
            <a:fillRect/>
          </a:stretch>
        </p:blipFill>
        <p:spPr>
          <a:xfrm>
            <a:off x="1250634" y="2666350"/>
            <a:ext cx="10530549" cy="1302165"/>
          </a:xfrm>
          <a:prstGeom prst="rect">
            <a:avLst/>
          </a:prstGeom>
        </p:spPr>
      </p:pic>
      <p:sp>
        <p:nvSpPr>
          <p:cNvPr id="14" name="Tijdelijke aanduiding voor tekst 2">
            <a:extLst>
              <a:ext uri="{FF2B5EF4-FFF2-40B4-BE49-F238E27FC236}">
                <a16:creationId xmlns:a16="http://schemas.microsoft.com/office/drawing/2014/main" id="{7DE229EC-E59D-4D3E-B8AF-7F67E07E398F}"/>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5" name="Tijdelijke aanduiding voor tekst 3">
            <a:extLst>
              <a:ext uri="{FF2B5EF4-FFF2-40B4-BE49-F238E27FC236}">
                <a16:creationId xmlns:a16="http://schemas.microsoft.com/office/drawing/2014/main" id="{D80239FF-152B-48D1-9918-7A3B0AAA7054}"/>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6" name="Tijdelijke aanduiding voor tekst 4">
            <a:extLst>
              <a:ext uri="{FF2B5EF4-FFF2-40B4-BE49-F238E27FC236}">
                <a16:creationId xmlns:a16="http://schemas.microsoft.com/office/drawing/2014/main" id="{E4650167-DEFC-40DF-8FA7-1815D7481F8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7" name="Tijdelijke aanduiding voor tekst 5">
            <a:extLst>
              <a:ext uri="{FF2B5EF4-FFF2-40B4-BE49-F238E27FC236}">
                <a16:creationId xmlns:a16="http://schemas.microsoft.com/office/drawing/2014/main" id="{19B88CDB-CFD7-49AD-BCA4-B36765696648}"/>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
        <p:nvSpPr>
          <p:cNvPr id="24" name="Tijdelijke aanduiding voor tekst 6">
            <a:extLst>
              <a:ext uri="{FF2B5EF4-FFF2-40B4-BE49-F238E27FC236}">
                <a16:creationId xmlns:a16="http://schemas.microsoft.com/office/drawing/2014/main" id="{B91FBB6F-ACFB-4DF3-ABB5-B48B4F912E6E}"/>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911950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Answer to 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943579"/>
          </a:xfrm>
        </p:spPr>
        <p:txBody>
          <a:bodyPr/>
          <a:lstStyle/>
          <a:p>
            <a:pPr marL="0" indent="0">
              <a:buNone/>
            </a:pPr>
            <a:r>
              <a:rPr lang="en-US" sz="3600" dirty="0"/>
              <a:t>What is the influence of the Dutch weather on the health of horses?</a:t>
            </a:r>
          </a:p>
          <a:p>
            <a:pPr marL="971477" lvl="1" indent="-514350">
              <a:buFont typeface="+mj-lt"/>
              <a:buAutoNum type="arabicPeriod"/>
            </a:pPr>
            <a:r>
              <a:rPr lang="en-US" dirty="0"/>
              <a:t>Does the temperature, barometric pressure and high amount of wind influence the occurrence of colic?</a:t>
            </a:r>
          </a:p>
          <a:p>
            <a:pPr marL="971477" lvl="1" indent="-514350">
              <a:buFont typeface="+mj-lt"/>
              <a:buAutoNum type="arabicPeriod"/>
            </a:pPr>
            <a:r>
              <a:rPr lang="en-US" dirty="0"/>
              <a:t>Is the development of laminitis dependent on stress in the grass, due to cold and drought?</a:t>
            </a:r>
          </a:p>
          <a:p>
            <a:pPr marL="971477" lvl="1" indent="-514350">
              <a:buFont typeface="+mj-lt"/>
              <a:buAutoNum type="arabicPeriod"/>
            </a:pPr>
            <a:r>
              <a:rPr lang="en-US" dirty="0"/>
              <a:t>Does hot, humid or cold weather worsen or induce respiratory disease?</a:t>
            </a:r>
          </a:p>
          <a:p>
            <a:pPr marL="971477" lvl="1" indent="-514350">
              <a:buFont typeface="+mj-lt"/>
              <a:buAutoNum type="arabicPeriod"/>
            </a:pPr>
            <a:r>
              <a:rPr lang="en-US" dirty="0"/>
              <a:t>Do skin diseases occur more in periods of heavy rainfall and high humidity?</a:t>
            </a:r>
          </a:p>
          <a:p>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27</a:t>
            </a:fld>
            <a:endParaRPr lang="en-US" dirty="0"/>
          </a:p>
        </p:txBody>
      </p:sp>
      <p:sp>
        <p:nvSpPr>
          <p:cNvPr id="11" name="Tijdelijke aanduiding voor tekst 2">
            <a:extLst>
              <a:ext uri="{FF2B5EF4-FFF2-40B4-BE49-F238E27FC236}">
                <a16:creationId xmlns:a16="http://schemas.microsoft.com/office/drawing/2014/main" id="{75CB261D-F01C-4653-AC8E-799CE147D506}"/>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2" name="Tijdelijke aanduiding voor tekst 3">
            <a:extLst>
              <a:ext uri="{FF2B5EF4-FFF2-40B4-BE49-F238E27FC236}">
                <a16:creationId xmlns:a16="http://schemas.microsoft.com/office/drawing/2014/main" id="{BFE67581-0100-43C1-B43D-BF4745386E20}"/>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4">
            <a:extLst>
              <a:ext uri="{FF2B5EF4-FFF2-40B4-BE49-F238E27FC236}">
                <a16:creationId xmlns:a16="http://schemas.microsoft.com/office/drawing/2014/main" id="{CB14B1B7-34C6-407C-B0CA-7E701EF65791}"/>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4" name="Tijdelijke aanduiding voor tekst 5">
            <a:extLst>
              <a:ext uri="{FF2B5EF4-FFF2-40B4-BE49-F238E27FC236}">
                <a16:creationId xmlns:a16="http://schemas.microsoft.com/office/drawing/2014/main" id="{D57BE43E-63B6-436A-8CCA-43B5507E1C70}"/>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
        <p:nvSpPr>
          <p:cNvPr id="15" name="Tijdelijke aanduiding voor tekst 6">
            <a:extLst>
              <a:ext uri="{FF2B5EF4-FFF2-40B4-BE49-F238E27FC236}">
                <a16:creationId xmlns:a16="http://schemas.microsoft.com/office/drawing/2014/main" id="{82DD9A3D-752F-4D9F-B6B1-D52F3920C2CB}"/>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1390993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5"/>
            <a:ext cx="10515600" cy="624689"/>
          </a:xfrm>
        </p:spPr>
        <p:txBody>
          <a:bodyPr/>
          <a:lstStyle/>
          <a:p>
            <a:r>
              <a:rPr lang="en-GB" dirty="0"/>
              <a:t>Answer to Second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245982"/>
          </a:xfrm>
        </p:spPr>
        <p:txBody>
          <a:bodyPr/>
          <a:lstStyle/>
          <a:p>
            <a:pPr marL="0" indent="0">
              <a:buNone/>
            </a:pPr>
            <a:r>
              <a:rPr lang="en-US" sz="3600" dirty="0"/>
              <a:t>To what extent can the Dutch weather be used to predict the occurrence of ...</a:t>
            </a:r>
            <a:endParaRPr lang="en-US" dirty="0"/>
          </a:p>
          <a:p>
            <a:pPr marL="971477" lvl="1" indent="-514350">
              <a:buFont typeface="+mj-lt"/>
              <a:buAutoNum type="alphaLcPeriod"/>
            </a:pPr>
            <a:r>
              <a:rPr lang="en-US" sz="3600" dirty="0"/>
              <a:t>… colic ?                                70.1% accurate</a:t>
            </a:r>
          </a:p>
          <a:p>
            <a:pPr marL="971477" lvl="1" indent="-514350">
              <a:buFont typeface="+mj-lt"/>
              <a:buAutoNum type="alphaLcPeriod"/>
            </a:pPr>
            <a:r>
              <a:rPr lang="en-US" sz="3600" dirty="0"/>
              <a:t>… laminitis?				    65.2% accurate</a:t>
            </a:r>
          </a:p>
          <a:p>
            <a:pPr marL="971477" lvl="1" indent="-514350">
              <a:buFont typeface="+mj-lt"/>
              <a:buAutoNum type="alphaLcPeriod"/>
            </a:pPr>
            <a:r>
              <a:rPr lang="en-US" sz="3600" dirty="0"/>
              <a:t>… respiratory disease?	    79.8% accurate</a:t>
            </a:r>
          </a:p>
          <a:p>
            <a:pPr marL="971477" lvl="1" indent="-514350">
              <a:buFont typeface="+mj-lt"/>
              <a:buAutoNum type="alphaLcPeriod"/>
            </a:pPr>
            <a:r>
              <a:rPr lang="en-US" sz="3600" dirty="0"/>
              <a:t>… skin disease?			    74.2% accurate</a:t>
            </a:r>
            <a:endParaRPr lang="nl-NL" sz="3600"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28</a:t>
            </a:fld>
            <a:endParaRPr lang="en-US" dirty="0"/>
          </a:p>
        </p:txBody>
      </p:sp>
      <p:sp>
        <p:nvSpPr>
          <p:cNvPr id="12" name="Tijdelijke aanduiding voor tekst 3">
            <a:extLst>
              <a:ext uri="{FF2B5EF4-FFF2-40B4-BE49-F238E27FC236}">
                <a16:creationId xmlns:a16="http://schemas.microsoft.com/office/drawing/2014/main" id="{20057552-DB09-45BF-ADEE-06542CCD7DAD}"/>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13" name="Tijdelijke aanduiding voor tekst 4">
            <a:extLst>
              <a:ext uri="{FF2B5EF4-FFF2-40B4-BE49-F238E27FC236}">
                <a16:creationId xmlns:a16="http://schemas.microsoft.com/office/drawing/2014/main" id="{930C7952-E948-4E0E-B1A8-10B977667346}"/>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5" name="Tijdelijke aanduiding voor tekst 6">
            <a:extLst>
              <a:ext uri="{FF2B5EF4-FFF2-40B4-BE49-F238E27FC236}">
                <a16:creationId xmlns:a16="http://schemas.microsoft.com/office/drawing/2014/main" id="{02BF1462-852E-4063-85B5-C884525A17B0}"/>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
        <p:nvSpPr>
          <p:cNvPr id="16" name="Tijdelijke aanduiding voor tekst 2">
            <a:extLst>
              <a:ext uri="{FF2B5EF4-FFF2-40B4-BE49-F238E27FC236}">
                <a16:creationId xmlns:a16="http://schemas.microsoft.com/office/drawing/2014/main" id="{F7EDE5E5-5588-4701-87FC-4D08E4180B84}"/>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7" name="Tijdelijke aanduiding voor tekst 5">
            <a:extLst>
              <a:ext uri="{FF2B5EF4-FFF2-40B4-BE49-F238E27FC236}">
                <a16:creationId xmlns:a16="http://schemas.microsoft.com/office/drawing/2014/main" id="{213B7BB5-5CB6-44CE-93F1-05A8612F3F5B}"/>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Conclusion</a:t>
            </a:r>
            <a:endParaRPr lang="nl-NL" sz="2000" dirty="0">
              <a:solidFill>
                <a:srgbClr val="469BC0"/>
              </a:solidFill>
            </a:endParaRPr>
          </a:p>
        </p:txBody>
      </p:sp>
    </p:spTree>
    <p:extLst>
      <p:ext uri="{BB962C8B-B14F-4D97-AF65-F5344CB8AC3E}">
        <p14:creationId xmlns:p14="http://schemas.microsoft.com/office/powerpoint/2010/main" val="2983209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2DB19DBA-C613-4121-BBFC-A3DADD2D6310}"/>
              </a:ext>
            </a:extLst>
          </p:cNvPr>
          <p:cNvSpPr>
            <a:spLocks noGrp="1"/>
          </p:cNvSpPr>
          <p:nvPr>
            <p:ph type="sldNum" sz="quarter" idx="10"/>
          </p:nvPr>
        </p:nvSpPr>
        <p:spPr/>
        <p:txBody>
          <a:bodyPr/>
          <a:lstStyle/>
          <a:p>
            <a:fld id="{6586D83B-F5E2-6149-B7DD-0F6F1BA75908}" type="slidenum">
              <a:rPr lang="en-US" smtClean="0"/>
              <a:pPr/>
              <a:t>29</a:t>
            </a:fld>
            <a:endParaRPr lang="en-US" dirty="0"/>
          </a:p>
        </p:txBody>
      </p:sp>
      <p:sp>
        <p:nvSpPr>
          <p:cNvPr id="4" name="Titel 3">
            <a:extLst>
              <a:ext uri="{FF2B5EF4-FFF2-40B4-BE49-F238E27FC236}">
                <a16:creationId xmlns:a16="http://schemas.microsoft.com/office/drawing/2014/main" id="{0843F66C-B056-41C5-8E46-B90836987426}"/>
              </a:ext>
            </a:extLst>
          </p:cNvPr>
          <p:cNvSpPr>
            <a:spLocks noGrp="1"/>
          </p:cNvSpPr>
          <p:nvPr>
            <p:ph type="title"/>
          </p:nvPr>
        </p:nvSpPr>
        <p:spPr/>
        <p:txBody>
          <a:bodyPr/>
          <a:lstStyle/>
          <a:p>
            <a:r>
              <a:rPr lang="en-GB" dirty="0"/>
              <a:t>Questions?</a:t>
            </a:r>
            <a:endParaRPr lang="nl-NL" dirty="0"/>
          </a:p>
        </p:txBody>
      </p:sp>
      <p:sp>
        <p:nvSpPr>
          <p:cNvPr id="5" name="Tijdelijke aanduiding voor tekst 2">
            <a:extLst>
              <a:ext uri="{FF2B5EF4-FFF2-40B4-BE49-F238E27FC236}">
                <a16:creationId xmlns:a16="http://schemas.microsoft.com/office/drawing/2014/main" id="{8255350E-B63E-44C6-A536-C498E485130C}"/>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Motivation &amp; Background</a:t>
            </a:r>
            <a:endParaRPr lang="nl-NL" sz="2000" dirty="0">
              <a:solidFill>
                <a:schemeClr val="bg1"/>
              </a:solidFill>
            </a:endParaRPr>
          </a:p>
        </p:txBody>
      </p:sp>
      <p:sp>
        <p:nvSpPr>
          <p:cNvPr id="6" name="Tijdelijke aanduiding voor tekst 3">
            <a:extLst>
              <a:ext uri="{FF2B5EF4-FFF2-40B4-BE49-F238E27FC236}">
                <a16:creationId xmlns:a16="http://schemas.microsoft.com/office/drawing/2014/main" id="{95DCDABB-CD45-4BF4-A2CD-7100A3A9AB0E}"/>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Research Questions</a:t>
            </a:r>
            <a:endParaRPr lang="nl-NL" sz="2000" dirty="0">
              <a:solidFill>
                <a:schemeClr val="bg1"/>
              </a:solidFill>
            </a:endParaRPr>
          </a:p>
        </p:txBody>
      </p:sp>
      <p:sp>
        <p:nvSpPr>
          <p:cNvPr id="7" name="Tijdelijke aanduiding voor tekst 4">
            <a:extLst>
              <a:ext uri="{FF2B5EF4-FFF2-40B4-BE49-F238E27FC236}">
                <a16:creationId xmlns:a16="http://schemas.microsoft.com/office/drawing/2014/main" id="{662319F4-CADD-4703-8C84-5109A80F3F69}"/>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Methodology</a:t>
            </a:r>
            <a:r>
              <a:rPr lang="nl-NL" sz="2000" dirty="0">
                <a:solidFill>
                  <a:schemeClr val="bg1"/>
                </a:solidFill>
              </a:rPr>
              <a:t> &amp; </a:t>
            </a:r>
            <a:r>
              <a:rPr lang="en-GB" sz="2000" dirty="0">
                <a:solidFill>
                  <a:schemeClr val="bg1"/>
                </a:solidFill>
              </a:rPr>
              <a:t>Results</a:t>
            </a:r>
          </a:p>
        </p:txBody>
      </p:sp>
      <p:sp>
        <p:nvSpPr>
          <p:cNvPr id="8" name="Tijdelijke aanduiding voor tekst 5">
            <a:extLst>
              <a:ext uri="{FF2B5EF4-FFF2-40B4-BE49-F238E27FC236}">
                <a16:creationId xmlns:a16="http://schemas.microsoft.com/office/drawing/2014/main" id="{6A13AEE6-E82C-4A77-83B4-A8C6C080EB64}"/>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Conclusion</a:t>
            </a:r>
            <a:endParaRPr lang="nl-NL" sz="2000" dirty="0">
              <a:solidFill>
                <a:schemeClr val="bg1"/>
              </a:solidFill>
            </a:endParaRPr>
          </a:p>
        </p:txBody>
      </p:sp>
      <p:sp>
        <p:nvSpPr>
          <p:cNvPr id="9" name="Tijdelijke aanduiding voor tekst 6">
            <a:extLst>
              <a:ext uri="{FF2B5EF4-FFF2-40B4-BE49-F238E27FC236}">
                <a16:creationId xmlns:a16="http://schemas.microsoft.com/office/drawing/2014/main" id="{DEB7375E-61B3-461D-9481-3ED7F8B821D8}"/>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Questions</a:t>
            </a:r>
            <a:endParaRPr lang="nl-NL" sz="2000" dirty="0">
              <a:solidFill>
                <a:srgbClr val="469BC0"/>
              </a:solidFill>
            </a:endParaRPr>
          </a:p>
        </p:txBody>
      </p:sp>
    </p:spTree>
    <p:extLst>
      <p:ext uri="{BB962C8B-B14F-4D97-AF65-F5344CB8AC3E}">
        <p14:creationId xmlns:p14="http://schemas.microsoft.com/office/powerpoint/2010/main" val="383636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3C2EEB8E-017D-4FEF-9F8E-157116766261}"/>
              </a:ext>
            </a:extLst>
          </p:cNvPr>
          <p:cNvSpPr>
            <a:spLocks noGrp="1"/>
          </p:cNvSpPr>
          <p:nvPr>
            <p:ph type="subTitle" idx="1"/>
          </p:nvPr>
        </p:nvSpPr>
        <p:spPr/>
        <p:txBody>
          <a:bodyPr/>
          <a:lstStyle/>
          <a:p>
            <a:r>
              <a:rPr lang="en-GB" dirty="0"/>
              <a:t>1.</a:t>
            </a:r>
            <a:endParaRPr lang="nl-NL" dirty="0"/>
          </a:p>
        </p:txBody>
      </p:sp>
      <p:sp>
        <p:nvSpPr>
          <p:cNvPr id="3" name="Tijdelijke aanduiding voor dianummer 2">
            <a:extLst>
              <a:ext uri="{FF2B5EF4-FFF2-40B4-BE49-F238E27FC236}">
                <a16:creationId xmlns:a16="http://schemas.microsoft.com/office/drawing/2014/main" id="{D48A3EC7-0FCB-4C3B-AA7C-4053E7668B34}"/>
              </a:ext>
            </a:extLst>
          </p:cNvPr>
          <p:cNvSpPr>
            <a:spLocks noGrp="1"/>
          </p:cNvSpPr>
          <p:nvPr>
            <p:ph type="sldNum" sz="quarter" idx="10"/>
          </p:nvPr>
        </p:nvSpPr>
        <p:spPr>
          <a:ln>
            <a:solidFill>
              <a:srgbClr val="469BC0"/>
            </a:solidFill>
          </a:ln>
        </p:spPr>
        <p:txBody>
          <a:bodyPr/>
          <a:lstStyle/>
          <a:p>
            <a:fld id="{6586D83B-F5E2-6149-B7DD-0F6F1BA75908}" type="slidenum">
              <a:rPr lang="en-US" smtClean="0"/>
              <a:pPr/>
              <a:t>3</a:t>
            </a:fld>
            <a:endParaRPr lang="en-US" dirty="0"/>
          </a:p>
        </p:txBody>
      </p:sp>
      <p:sp>
        <p:nvSpPr>
          <p:cNvPr id="4" name="Titel 3">
            <a:extLst>
              <a:ext uri="{FF2B5EF4-FFF2-40B4-BE49-F238E27FC236}">
                <a16:creationId xmlns:a16="http://schemas.microsoft.com/office/drawing/2014/main" id="{90B9D281-7E84-40FA-86C7-80B5A60236A5}"/>
              </a:ext>
            </a:extLst>
          </p:cNvPr>
          <p:cNvSpPr>
            <a:spLocks noGrp="1"/>
          </p:cNvSpPr>
          <p:nvPr>
            <p:ph type="title"/>
          </p:nvPr>
        </p:nvSpPr>
        <p:spPr/>
        <p:txBody>
          <a:bodyPr/>
          <a:lstStyle/>
          <a:p>
            <a:r>
              <a:rPr lang="en-GB" dirty="0"/>
              <a:t>Motivation &amp; Background</a:t>
            </a:r>
            <a:endParaRPr lang="nl-NL" dirty="0"/>
          </a:p>
        </p:txBody>
      </p:sp>
      <p:sp>
        <p:nvSpPr>
          <p:cNvPr id="11" name="Tijdelijke aanduiding voor tekst 2">
            <a:extLst>
              <a:ext uri="{FF2B5EF4-FFF2-40B4-BE49-F238E27FC236}">
                <a16:creationId xmlns:a16="http://schemas.microsoft.com/office/drawing/2014/main" id="{9E2962B9-29AE-4B79-B341-F5AE49BCF183}"/>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Motivation &amp; Background</a:t>
            </a:r>
            <a:endParaRPr lang="nl-NL" sz="2000" dirty="0">
              <a:solidFill>
                <a:srgbClr val="469BC0"/>
              </a:solidFill>
            </a:endParaRPr>
          </a:p>
        </p:txBody>
      </p:sp>
      <p:sp>
        <p:nvSpPr>
          <p:cNvPr id="12" name="Tijdelijke aanduiding voor tekst 3">
            <a:extLst>
              <a:ext uri="{FF2B5EF4-FFF2-40B4-BE49-F238E27FC236}">
                <a16:creationId xmlns:a16="http://schemas.microsoft.com/office/drawing/2014/main" id="{9F164960-F0F9-4A41-B53B-CD4030723290}"/>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Research Questions</a:t>
            </a:r>
            <a:endParaRPr lang="nl-NL" sz="2000" dirty="0">
              <a:solidFill>
                <a:schemeClr val="bg1"/>
              </a:solidFill>
            </a:endParaRPr>
          </a:p>
        </p:txBody>
      </p:sp>
      <p:sp>
        <p:nvSpPr>
          <p:cNvPr id="13" name="Tijdelijke aanduiding voor tekst 4">
            <a:extLst>
              <a:ext uri="{FF2B5EF4-FFF2-40B4-BE49-F238E27FC236}">
                <a16:creationId xmlns:a16="http://schemas.microsoft.com/office/drawing/2014/main" id="{D47F52C8-4BA1-4F19-AA58-4474BD51E4F5}"/>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Methodology</a:t>
            </a:r>
            <a:r>
              <a:rPr lang="nl-NL" sz="2000" dirty="0">
                <a:solidFill>
                  <a:schemeClr val="bg1"/>
                </a:solidFill>
              </a:rPr>
              <a:t> &amp; </a:t>
            </a:r>
            <a:r>
              <a:rPr lang="en-GB" sz="2000" dirty="0">
                <a:solidFill>
                  <a:schemeClr val="bg1"/>
                </a:solidFill>
              </a:rPr>
              <a:t>Results</a:t>
            </a:r>
          </a:p>
        </p:txBody>
      </p:sp>
      <p:sp>
        <p:nvSpPr>
          <p:cNvPr id="14" name="Tijdelijke aanduiding voor tekst 5">
            <a:extLst>
              <a:ext uri="{FF2B5EF4-FFF2-40B4-BE49-F238E27FC236}">
                <a16:creationId xmlns:a16="http://schemas.microsoft.com/office/drawing/2014/main" id="{77CAE107-8C31-4254-94EA-8759CCB61D1B}"/>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Conclusion</a:t>
            </a:r>
            <a:endParaRPr lang="nl-NL" sz="2000" dirty="0">
              <a:solidFill>
                <a:schemeClr val="bg1"/>
              </a:solidFill>
            </a:endParaRPr>
          </a:p>
        </p:txBody>
      </p:sp>
      <p:sp>
        <p:nvSpPr>
          <p:cNvPr id="15" name="Tijdelijke aanduiding voor tekst 6">
            <a:extLst>
              <a:ext uri="{FF2B5EF4-FFF2-40B4-BE49-F238E27FC236}">
                <a16:creationId xmlns:a16="http://schemas.microsoft.com/office/drawing/2014/main" id="{E70926B6-10E0-4F82-AD4F-EF76AC4FC881}"/>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Questions</a:t>
            </a:r>
            <a:endParaRPr lang="nl-NL" sz="2000" dirty="0">
              <a:solidFill>
                <a:schemeClr val="bg1"/>
              </a:solidFill>
            </a:endParaRPr>
          </a:p>
        </p:txBody>
      </p:sp>
    </p:spTree>
    <p:extLst>
      <p:ext uri="{BB962C8B-B14F-4D97-AF65-F5344CB8AC3E}">
        <p14:creationId xmlns:p14="http://schemas.microsoft.com/office/powerpoint/2010/main" val="1236434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3EA3EA-1260-4888-9C2A-8373121C138A}"/>
              </a:ext>
            </a:extLst>
          </p:cNvPr>
          <p:cNvSpPr>
            <a:spLocks noGrp="1"/>
          </p:cNvSpPr>
          <p:nvPr>
            <p:ph type="title"/>
          </p:nvPr>
        </p:nvSpPr>
        <p:spPr>
          <a:xfrm>
            <a:off x="1265583" y="365126"/>
            <a:ext cx="10515600" cy="615950"/>
          </a:xfrm>
        </p:spPr>
        <p:txBody>
          <a:bodyPr/>
          <a:lstStyle/>
          <a:p>
            <a:r>
              <a:rPr lang="en-GB" dirty="0"/>
              <a:t>Questions</a:t>
            </a:r>
            <a:endParaRPr lang="nl-NL" dirty="0"/>
          </a:p>
        </p:txBody>
      </p:sp>
      <p:sp>
        <p:nvSpPr>
          <p:cNvPr id="4" name="Tijdelijke aanduiding voor dianummer 3">
            <a:extLst>
              <a:ext uri="{FF2B5EF4-FFF2-40B4-BE49-F238E27FC236}">
                <a16:creationId xmlns:a16="http://schemas.microsoft.com/office/drawing/2014/main" id="{6FF14C02-7C30-4DBF-8700-898DB694AC9A}"/>
              </a:ext>
            </a:extLst>
          </p:cNvPr>
          <p:cNvSpPr>
            <a:spLocks noGrp="1"/>
          </p:cNvSpPr>
          <p:nvPr>
            <p:ph type="sldNum" sz="quarter" idx="10"/>
          </p:nvPr>
        </p:nvSpPr>
        <p:spPr/>
        <p:txBody>
          <a:bodyPr/>
          <a:lstStyle/>
          <a:p>
            <a:fld id="{6586D83B-F5E2-6149-B7DD-0F6F1BA75908}" type="slidenum">
              <a:rPr lang="en-US" smtClean="0"/>
              <a:pPr/>
              <a:t>30</a:t>
            </a:fld>
            <a:endParaRPr lang="en-US" dirty="0"/>
          </a:p>
        </p:txBody>
      </p:sp>
      <p:pic>
        <p:nvPicPr>
          <p:cNvPr id="12" name="Afbeelding 11">
            <a:extLst>
              <a:ext uri="{FF2B5EF4-FFF2-40B4-BE49-F238E27FC236}">
                <a16:creationId xmlns:a16="http://schemas.microsoft.com/office/drawing/2014/main" id="{7F9EF3CD-A97B-4BF1-B9AC-AF6CE50AA330}"/>
              </a:ext>
            </a:extLst>
          </p:cNvPr>
          <p:cNvPicPr>
            <a:picLocks noChangeAspect="1"/>
          </p:cNvPicPr>
          <p:nvPr/>
        </p:nvPicPr>
        <p:blipFill>
          <a:blip r:embed="rId2"/>
          <a:stretch>
            <a:fillRect/>
          </a:stretch>
        </p:blipFill>
        <p:spPr>
          <a:xfrm>
            <a:off x="1259494" y="1832460"/>
            <a:ext cx="10515600" cy="4092459"/>
          </a:xfrm>
          <a:prstGeom prst="rect">
            <a:avLst/>
          </a:prstGeom>
        </p:spPr>
      </p:pic>
    </p:spTree>
    <p:extLst>
      <p:ext uri="{BB962C8B-B14F-4D97-AF65-F5344CB8AC3E}">
        <p14:creationId xmlns:p14="http://schemas.microsoft.com/office/powerpoint/2010/main" val="3291607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Assumptions</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2605698"/>
          </a:xfrm>
        </p:spPr>
        <p:txBody>
          <a:bodyPr/>
          <a:lstStyle/>
          <a:p>
            <a:r>
              <a:rPr lang="en-GB" dirty="0"/>
              <a:t>High amounts of wind causes colic</a:t>
            </a:r>
          </a:p>
          <a:p>
            <a:r>
              <a:rPr lang="en-GB" dirty="0"/>
              <a:t>High humidity causes respiratory problems</a:t>
            </a:r>
          </a:p>
          <a:p>
            <a:r>
              <a:rPr lang="en-GB" dirty="0"/>
              <a:t>High humidity causes fungal infections on the skin</a:t>
            </a:r>
          </a:p>
          <a:p>
            <a:r>
              <a:rPr lang="en-GB" dirty="0"/>
              <a:t>Muddy pastures cause mud fever</a:t>
            </a:r>
            <a:endParaRPr lang="nl-NL" dirty="0"/>
          </a:p>
          <a:p>
            <a:r>
              <a:rPr lang="nl-NL" dirty="0"/>
              <a:t>High </a:t>
            </a:r>
            <a:r>
              <a:rPr lang="en-GB" dirty="0"/>
              <a:t>sugar</a:t>
            </a:r>
            <a:r>
              <a:rPr lang="nl-NL" dirty="0"/>
              <a:t> in </a:t>
            </a:r>
            <a:r>
              <a:rPr lang="en-GB" dirty="0"/>
              <a:t>grass</a:t>
            </a:r>
            <a:r>
              <a:rPr lang="nl-NL" dirty="0"/>
              <a:t>, </a:t>
            </a:r>
            <a:r>
              <a:rPr lang="en-GB" dirty="0"/>
              <a:t>due to cold nights causes, laminitis</a:t>
            </a:r>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4</a:t>
            </a:fld>
            <a:endParaRPr lang="en-US" dirty="0"/>
          </a:p>
        </p:txBody>
      </p:sp>
      <p:sp>
        <p:nvSpPr>
          <p:cNvPr id="18" name="Tijdelijke aanduiding voor tekst 2">
            <a:extLst>
              <a:ext uri="{FF2B5EF4-FFF2-40B4-BE49-F238E27FC236}">
                <a16:creationId xmlns:a16="http://schemas.microsoft.com/office/drawing/2014/main" id="{59E32753-A84A-461D-AF49-5287457ACE30}"/>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Motivation &amp; Background</a:t>
            </a:r>
            <a:endParaRPr lang="nl-NL" sz="2000" dirty="0">
              <a:solidFill>
                <a:srgbClr val="469BC0"/>
              </a:solidFill>
            </a:endParaRPr>
          </a:p>
        </p:txBody>
      </p:sp>
      <p:sp>
        <p:nvSpPr>
          <p:cNvPr id="19" name="Tijdelijke aanduiding voor tekst 3">
            <a:extLst>
              <a:ext uri="{FF2B5EF4-FFF2-40B4-BE49-F238E27FC236}">
                <a16:creationId xmlns:a16="http://schemas.microsoft.com/office/drawing/2014/main" id="{5B4C9370-0874-4419-834D-B025D8170D76}"/>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0" name="Tijdelijke aanduiding voor tekst 4">
            <a:extLst>
              <a:ext uri="{FF2B5EF4-FFF2-40B4-BE49-F238E27FC236}">
                <a16:creationId xmlns:a16="http://schemas.microsoft.com/office/drawing/2014/main" id="{9ABBA53B-ADB4-4515-B60E-30B198BBAECF}"/>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1" name="Tijdelijke aanduiding voor tekst 5">
            <a:extLst>
              <a:ext uri="{FF2B5EF4-FFF2-40B4-BE49-F238E27FC236}">
                <a16:creationId xmlns:a16="http://schemas.microsoft.com/office/drawing/2014/main" id="{479ECAFF-0425-4C7F-BF00-8BC0B8E7690E}"/>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2" name="Tijdelijke aanduiding voor tekst 6">
            <a:extLst>
              <a:ext uri="{FF2B5EF4-FFF2-40B4-BE49-F238E27FC236}">
                <a16:creationId xmlns:a16="http://schemas.microsoft.com/office/drawing/2014/main" id="{05B905A6-5E86-4D40-B60E-B01E03AE741A}"/>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1027141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Diseases</a:t>
            </a:r>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5</a:t>
            </a:fld>
            <a:endParaRPr lang="en-US" dirty="0"/>
          </a:p>
        </p:txBody>
      </p:sp>
      <p:sp>
        <p:nvSpPr>
          <p:cNvPr id="18" name="Tijdelijke aanduiding voor tekst 2">
            <a:extLst>
              <a:ext uri="{FF2B5EF4-FFF2-40B4-BE49-F238E27FC236}">
                <a16:creationId xmlns:a16="http://schemas.microsoft.com/office/drawing/2014/main" id="{59E32753-A84A-461D-AF49-5287457ACE30}"/>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Motivation &amp; Background</a:t>
            </a:r>
            <a:endParaRPr lang="nl-NL" sz="2000" dirty="0">
              <a:solidFill>
                <a:srgbClr val="469BC0"/>
              </a:solidFill>
            </a:endParaRPr>
          </a:p>
        </p:txBody>
      </p:sp>
      <p:sp>
        <p:nvSpPr>
          <p:cNvPr id="19" name="Tijdelijke aanduiding voor tekst 3">
            <a:extLst>
              <a:ext uri="{FF2B5EF4-FFF2-40B4-BE49-F238E27FC236}">
                <a16:creationId xmlns:a16="http://schemas.microsoft.com/office/drawing/2014/main" id="{5B4C9370-0874-4419-834D-B025D8170D76}"/>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Research Questions</a:t>
            </a:r>
            <a:endParaRPr lang="nl-NL" sz="2000" dirty="0"/>
          </a:p>
        </p:txBody>
      </p:sp>
      <p:sp>
        <p:nvSpPr>
          <p:cNvPr id="20" name="Tijdelijke aanduiding voor tekst 4">
            <a:extLst>
              <a:ext uri="{FF2B5EF4-FFF2-40B4-BE49-F238E27FC236}">
                <a16:creationId xmlns:a16="http://schemas.microsoft.com/office/drawing/2014/main" id="{9ABBA53B-ADB4-4515-B60E-30B198BBAECF}"/>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21" name="Tijdelijke aanduiding voor tekst 5">
            <a:extLst>
              <a:ext uri="{FF2B5EF4-FFF2-40B4-BE49-F238E27FC236}">
                <a16:creationId xmlns:a16="http://schemas.microsoft.com/office/drawing/2014/main" id="{479ECAFF-0425-4C7F-BF00-8BC0B8E7690E}"/>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22" name="Tijdelijke aanduiding voor tekst 6">
            <a:extLst>
              <a:ext uri="{FF2B5EF4-FFF2-40B4-BE49-F238E27FC236}">
                <a16:creationId xmlns:a16="http://schemas.microsoft.com/office/drawing/2014/main" id="{05B905A6-5E86-4D40-B60E-B01E03AE741A}"/>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pic>
        <p:nvPicPr>
          <p:cNvPr id="1026" name="Picture 2" descr="Koliek - KNHS">
            <a:extLst>
              <a:ext uri="{FF2B5EF4-FFF2-40B4-BE49-F238E27FC236}">
                <a16:creationId xmlns:a16="http://schemas.microsoft.com/office/drawing/2014/main" id="{BCDD6457-BEE3-4D37-ACAE-DD6A00C86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979" y="988701"/>
            <a:ext cx="3465878" cy="2315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efbevangenheid bij paarden - Equina">
            <a:extLst>
              <a:ext uri="{FF2B5EF4-FFF2-40B4-BE49-F238E27FC236}">
                <a16:creationId xmlns:a16="http://schemas.microsoft.com/office/drawing/2014/main" id="{4AABF63F-014A-4B4A-A1C3-D3B87B0E9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2304" y="982329"/>
            <a:ext cx="3488199" cy="23254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fluenza bij paarden in Nederland - Horses.nl">
            <a:extLst>
              <a:ext uri="{FF2B5EF4-FFF2-40B4-BE49-F238E27FC236}">
                <a16:creationId xmlns:a16="http://schemas.microsoft.com/office/drawing/2014/main" id="{6986C5A6-97A8-4689-96AC-8D9E13B67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303" y="3357467"/>
            <a:ext cx="3466553" cy="25978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rse Life and Love: All About .... Mud Fever">
            <a:extLst>
              <a:ext uri="{FF2B5EF4-FFF2-40B4-BE49-F238E27FC236}">
                <a16:creationId xmlns:a16="http://schemas.microsoft.com/office/drawing/2014/main" id="{D22EB46C-97BA-40A7-B589-B00C465B7B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167" b="2118"/>
          <a:stretch/>
        </p:blipFill>
        <p:spPr bwMode="auto">
          <a:xfrm>
            <a:off x="6037525" y="3355408"/>
            <a:ext cx="3492978" cy="259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97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3C2EEB8E-017D-4FEF-9F8E-157116766261}"/>
              </a:ext>
            </a:extLst>
          </p:cNvPr>
          <p:cNvSpPr>
            <a:spLocks noGrp="1"/>
          </p:cNvSpPr>
          <p:nvPr>
            <p:ph type="subTitle" idx="1"/>
          </p:nvPr>
        </p:nvSpPr>
        <p:spPr/>
        <p:txBody>
          <a:bodyPr/>
          <a:lstStyle/>
          <a:p>
            <a:r>
              <a:rPr lang="en-GB" dirty="0"/>
              <a:t>2.</a:t>
            </a:r>
            <a:endParaRPr lang="nl-NL" dirty="0"/>
          </a:p>
        </p:txBody>
      </p:sp>
      <p:sp>
        <p:nvSpPr>
          <p:cNvPr id="3" name="Tijdelijke aanduiding voor dianummer 2">
            <a:extLst>
              <a:ext uri="{FF2B5EF4-FFF2-40B4-BE49-F238E27FC236}">
                <a16:creationId xmlns:a16="http://schemas.microsoft.com/office/drawing/2014/main" id="{D48A3EC7-0FCB-4C3B-AA7C-4053E7668B34}"/>
              </a:ext>
            </a:extLst>
          </p:cNvPr>
          <p:cNvSpPr>
            <a:spLocks noGrp="1"/>
          </p:cNvSpPr>
          <p:nvPr>
            <p:ph type="sldNum" sz="quarter" idx="10"/>
          </p:nvPr>
        </p:nvSpPr>
        <p:spPr/>
        <p:txBody>
          <a:bodyPr/>
          <a:lstStyle/>
          <a:p>
            <a:fld id="{6586D83B-F5E2-6149-B7DD-0F6F1BA75908}" type="slidenum">
              <a:rPr lang="en-US" smtClean="0"/>
              <a:pPr/>
              <a:t>6</a:t>
            </a:fld>
            <a:endParaRPr lang="en-US" dirty="0"/>
          </a:p>
        </p:txBody>
      </p:sp>
      <p:sp>
        <p:nvSpPr>
          <p:cNvPr id="4" name="Titel 3">
            <a:extLst>
              <a:ext uri="{FF2B5EF4-FFF2-40B4-BE49-F238E27FC236}">
                <a16:creationId xmlns:a16="http://schemas.microsoft.com/office/drawing/2014/main" id="{90B9D281-7E84-40FA-86C7-80B5A60236A5}"/>
              </a:ext>
            </a:extLst>
          </p:cNvPr>
          <p:cNvSpPr>
            <a:spLocks noGrp="1"/>
          </p:cNvSpPr>
          <p:nvPr>
            <p:ph type="title"/>
          </p:nvPr>
        </p:nvSpPr>
        <p:spPr/>
        <p:txBody>
          <a:bodyPr/>
          <a:lstStyle/>
          <a:p>
            <a:r>
              <a:rPr lang="en-GB" dirty="0"/>
              <a:t>Research questions</a:t>
            </a:r>
            <a:endParaRPr lang="nl-NL" dirty="0"/>
          </a:p>
        </p:txBody>
      </p:sp>
      <p:sp>
        <p:nvSpPr>
          <p:cNvPr id="11" name="Tijdelijke aanduiding voor tekst 2">
            <a:extLst>
              <a:ext uri="{FF2B5EF4-FFF2-40B4-BE49-F238E27FC236}">
                <a16:creationId xmlns:a16="http://schemas.microsoft.com/office/drawing/2014/main" id="{18A40180-A3AC-432B-89EE-640E14DB7DB4}"/>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Motivation &amp; Background</a:t>
            </a:r>
            <a:endParaRPr lang="nl-NL" sz="2000" dirty="0">
              <a:solidFill>
                <a:schemeClr val="bg1"/>
              </a:solidFill>
            </a:endParaRPr>
          </a:p>
        </p:txBody>
      </p:sp>
      <p:sp>
        <p:nvSpPr>
          <p:cNvPr id="12" name="Tijdelijke aanduiding voor tekst 3">
            <a:extLst>
              <a:ext uri="{FF2B5EF4-FFF2-40B4-BE49-F238E27FC236}">
                <a16:creationId xmlns:a16="http://schemas.microsoft.com/office/drawing/2014/main" id="{3CCE567A-53D4-420D-BCB5-4E39A51E46CF}"/>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Research Questions</a:t>
            </a:r>
            <a:endParaRPr lang="nl-NL" sz="2000" dirty="0">
              <a:solidFill>
                <a:srgbClr val="469BC0"/>
              </a:solidFill>
            </a:endParaRPr>
          </a:p>
        </p:txBody>
      </p:sp>
      <p:sp>
        <p:nvSpPr>
          <p:cNvPr id="13" name="Tijdelijke aanduiding voor tekst 4">
            <a:extLst>
              <a:ext uri="{FF2B5EF4-FFF2-40B4-BE49-F238E27FC236}">
                <a16:creationId xmlns:a16="http://schemas.microsoft.com/office/drawing/2014/main" id="{994B9BD2-BA6E-4B4A-9582-815153450A77}"/>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Methodology</a:t>
            </a:r>
            <a:r>
              <a:rPr lang="nl-NL" sz="2000" dirty="0">
                <a:solidFill>
                  <a:schemeClr val="bg1"/>
                </a:solidFill>
              </a:rPr>
              <a:t> &amp; </a:t>
            </a:r>
            <a:r>
              <a:rPr lang="en-GB" sz="2000" dirty="0">
                <a:solidFill>
                  <a:schemeClr val="bg1"/>
                </a:solidFill>
              </a:rPr>
              <a:t>Results</a:t>
            </a:r>
          </a:p>
        </p:txBody>
      </p:sp>
      <p:sp>
        <p:nvSpPr>
          <p:cNvPr id="14" name="Tijdelijke aanduiding voor tekst 5">
            <a:extLst>
              <a:ext uri="{FF2B5EF4-FFF2-40B4-BE49-F238E27FC236}">
                <a16:creationId xmlns:a16="http://schemas.microsoft.com/office/drawing/2014/main" id="{B2E78C4A-D40D-4E90-8437-A5AAF4756E84}"/>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Conclusion</a:t>
            </a:r>
            <a:endParaRPr lang="nl-NL" sz="2000" dirty="0">
              <a:solidFill>
                <a:schemeClr val="bg1"/>
              </a:solidFill>
            </a:endParaRPr>
          </a:p>
        </p:txBody>
      </p:sp>
      <p:sp>
        <p:nvSpPr>
          <p:cNvPr id="15" name="Tijdelijke aanduiding voor tekst 6">
            <a:extLst>
              <a:ext uri="{FF2B5EF4-FFF2-40B4-BE49-F238E27FC236}">
                <a16:creationId xmlns:a16="http://schemas.microsoft.com/office/drawing/2014/main" id="{623F235E-6DE9-49C5-B206-EB497F401D5C}"/>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Questions</a:t>
            </a:r>
            <a:endParaRPr lang="nl-NL" sz="2000" dirty="0">
              <a:solidFill>
                <a:schemeClr val="bg1"/>
              </a:solidFill>
            </a:endParaRPr>
          </a:p>
        </p:txBody>
      </p:sp>
    </p:spTree>
    <p:extLst>
      <p:ext uri="{BB962C8B-B14F-4D97-AF65-F5344CB8AC3E}">
        <p14:creationId xmlns:p14="http://schemas.microsoft.com/office/powerpoint/2010/main" val="53951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6"/>
            <a:ext cx="10515600" cy="615949"/>
          </a:xfrm>
        </p:spPr>
        <p:txBody>
          <a:bodyPr/>
          <a:lstStyle/>
          <a:p>
            <a:r>
              <a:rPr lang="en-GB" dirty="0"/>
              <a:t>First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943579"/>
          </a:xfrm>
        </p:spPr>
        <p:txBody>
          <a:bodyPr/>
          <a:lstStyle/>
          <a:p>
            <a:pPr marL="0" indent="0">
              <a:buNone/>
            </a:pPr>
            <a:r>
              <a:rPr lang="en-US" sz="3600" dirty="0"/>
              <a:t>What is the influence of the Dutch weather on the health of horses?</a:t>
            </a:r>
          </a:p>
          <a:p>
            <a:pPr marL="971477" lvl="1" indent="-514350">
              <a:buFont typeface="+mj-lt"/>
              <a:buAutoNum type="arabicPeriod"/>
            </a:pPr>
            <a:r>
              <a:rPr lang="en-US" dirty="0"/>
              <a:t>Does the temperature, barometric pressure and high amount of wind influence the occurrence of colic?</a:t>
            </a:r>
          </a:p>
          <a:p>
            <a:pPr marL="971477" lvl="1" indent="-514350">
              <a:buFont typeface="+mj-lt"/>
              <a:buAutoNum type="arabicPeriod"/>
            </a:pPr>
            <a:r>
              <a:rPr lang="en-US" dirty="0"/>
              <a:t>Is the development of laminitis dependent on stress in the grass, due to cold and drought?</a:t>
            </a:r>
          </a:p>
          <a:p>
            <a:pPr marL="971477" lvl="1" indent="-514350">
              <a:buFont typeface="+mj-lt"/>
              <a:buAutoNum type="arabicPeriod"/>
            </a:pPr>
            <a:r>
              <a:rPr lang="en-US" dirty="0"/>
              <a:t>Does hot, humid or cold weather worsen or induce respiratory disease?</a:t>
            </a:r>
          </a:p>
          <a:p>
            <a:pPr marL="971477" lvl="1" indent="-514350">
              <a:buFont typeface="+mj-lt"/>
              <a:buAutoNum type="arabicPeriod"/>
            </a:pPr>
            <a:r>
              <a:rPr lang="en-US" dirty="0"/>
              <a:t>Do skin diseases occur more in periods of heavy rainfall and high humidity?</a:t>
            </a:r>
          </a:p>
          <a:p>
            <a:endParaRPr lang="nl-NL"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7</a:t>
            </a:fld>
            <a:endParaRPr lang="en-US" dirty="0"/>
          </a:p>
        </p:txBody>
      </p:sp>
      <p:sp>
        <p:nvSpPr>
          <p:cNvPr id="11" name="Tijdelijke aanduiding voor tekst 2">
            <a:extLst>
              <a:ext uri="{FF2B5EF4-FFF2-40B4-BE49-F238E27FC236}">
                <a16:creationId xmlns:a16="http://schemas.microsoft.com/office/drawing/2014/main" id="{2418788C-E8A7-48D8-93DD-D62807045AA0}"/>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2" name="Tijdelijke aanduiding voor tekst 3">
            <a:extLst>
              <a:ext uri="{FF2B5EF4-FFF2-40B4-BE49-F238E27FC236}">
                <a16:creationId xmlns:a16="http://schemas.microsoft.com/office/drawing/2014/main" id="{3B9CFA64-6F2F-4274-A27E-37A479F1EF62}"/>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Research Questions</a:t>
            </a:r>
            <a:endParaRPr lang="nl-NL" sz="2000" dirty="0">
              <a:solidFill>
                <a:srgbClr val="469BC0"/>
              </a:solidFill>
            </a:endParaRPr>
          </a:p>
        </p:txBody>
      </p:sp>
      <p:sp>
        <p:nvSpPr>
          <p:cNvPr id="13" name="Tijdelijke aanduiding voor tekst 4">
            <a:extLst>
              <a:ext uri="{FF2B5EF4-FFF2-40B4-BE49-F238E27FC236}">
                <a16:creationId xmlns:a16="http://schemas.microsoft.com/office/drawing/2014/main" id="{D97372D3-2594-4E86-8920-1F73D609CB83}"/>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4" name="Tijdelijke aanduiding voor tekst 5">
            <a:extLst>
              <a:ext uri="{FF2B5EF4-FFF2-40B4-BE49-F238E27FC236}">
                <a16:creationId xmlns:a16="http://schemas.microsoft.com/office/drawing/2014/main" id="{C91498C8-1120-454D-A387-17476F1722AC}"/>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5" name="Tijdelijke aanduiding voor tekst 6">
            <a:extLst>
              <a:ext uri="{FF2B5EF4-FFF2-40B4-BE49-F238E27FC236}">
                <a16:creationId xmlns:a16="http://schemas.microsoft.com/office/drawing/2014/main" id="{738BA094-BABB-4F47-B6E7-AB31A30C66C6}"/>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6224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C8F0B-DA38-475C-BEDA-76B07F611E86}"/>
              </a:ext>
            </a:extLst>
          </p:cNvPr>
          <p:cNvSpPr>
            <a:spLocks noGrp="1"/>
          </p:cNvSpPr>
          <p:nvPr>
            <p:ph type="title"/>
          </p:nvPr>
        </p:nvSpPr>
        <p:spPr>
          <a:xfrm>
            <a:off x="1265583" y="365125"/>
            <a:ext cx="10515600" cy="624689"/>
          </a:xfrm>
        </p:spPr>
        <p:txBody>
          <a:bodyPr/>
          <a:lstStyle/>
          <a:p>
            <a:r>
              <a:rPr lang="en-GB" dirty="0"/>
              <a:t>Second Research Question</a:t>
            </a:r>
            <a:endParaRPr lang="nl-NL" dirty="0"/>
          </a:p>
        </p:txBody>
      </p:sp>
      <p:sp>
        <p:nvSpPr>
          <p:cNvPr id="3" name="Tijdelijke aanduiding voor inhoud 2">
            <a:extLst>
              <a:ext uri="{FF2B5EF4-FFF2-40B4-BE49-F238E27FC236}">
                <a16:creationId xmlns:a16="http://schemas.microsoft.com/office/drawing/2014/main" id="{1B18E1DB-A9A5-47C8-81F6-5FA9CD09FBF4}"/>
              </a:ext>
            </a:extLst>
          </p:cNvPr>
          <p:cNvSpPr>
            <a:spLocks noGrp="1"/>
          </p:cNvSpPr>
          <p:nvPr>
            <p:ph sz="half" idx="1"/>
          </p:nvPr>
        </p:nvSpPr>
        <p:spPr>
          <a:xfrm>
            <a:off x="1265583" y="1825625"/>
            <a:ext cx="10515600" cy="3245982"/>
          </a:xfrm>
        </p:spPr>
        <p:txBody>
          <a:bodyPr/>
          <a:lstStyle/>
          <a:p>
            <a:pPr marL="0" indent="0">
              <a:buNone/>
            </a:pPr>
            <a:r>
              <a:rPr lang="en-US" sz="3600" dirty="0"/>
              <a:t>To what extent can the Dutch weather be used to predict the occurrence of ...</a:t>
            </a:r>
            <a:endParaRPr lang="en-US" dirty="0"/>
          </a:p>
          <a:p>
            <a:pPr marL="971477" lvl="1" indent="-514350">
              <a:buFont typeface="+mj-lt"/>
              <a:buAutoNum type="alphaLcPeriod"/>
            </a:pPr>
            <a:r>
              <a:rPr lang="en-US" sz="3600" dirty="0"/>
              <a:t>… colic ?</a:t>
            </a:r>
          </a:p>
          <a:p>
            <a:pPr marL="971477" lvl="1" indent="-514350">
              <a:buFont typeface="+mj-lt"/>
              <a:buAutoNum type="alphaLcPeriod"/>
            </a:pPr>
            <a:r>
              <a:rPr lang="en-US" sz="3600" dirty="0"/>
              <a:t>… laminitis?</a:t>
            </a:r>
          </a:p>
          <a:p>
            <a:pPr marL="971477" lvl="1" indent="-514350">
              <a:buFont typeface="+mj-lt"/>
              <a:buAutoNum type="alphaLcPeriod"/>
            </a:pPr>
            <a:r>
              <a:rPr lang="en-US" sz="3600" dirty="0"/>
              <a:t>… respiratory disease?</a:t>
            </a:r>
          </a:p>
          <a:p>
            <a:pPr marL="971477" lvl="1" indent="-514350">
              <a:buFont typeface="+mj-lt"/>
              <a:buAutoNum type="alphaLcPeriod"/>
            </a:pPr>
            <a:r>
              <a:rPr lang="en-US" sz="3600" dirty="0"/>
              <a:t>… skin disease?</a:t>
            </a:r>
            <a:endParaRPr lang="nl-NL" sz="3600" dirty="0"/>
          </a:p>
        </p:txBody>
      </p:sp>
      <p:sp>
        <p:nvSpPr>
          <p:cNvPr id="5" name="Tijdelijke aanduiding voor dianummer 4">
            <a:extLst>
              <a:ext uri="{FF2B5EF4-FFF2-40B4-BE49-F238E27FC236}">
                <a16:creationId xmlns:a16="http://schemas.microsoft.com/office/drawing/2014/main" id="{8CB6383B-9FE7-4734-A01C-7ED0735A8AB5}"/>
              </a:ext>
            </a:extLst>
          </p:cNvPr>
          <p:cNvSpPr>
            <a:spLocks noGrp="1"/>
          </p:cNvSpPr>
          <p:nvPr>
            <p:ph type="sldNum" sz="quarter" idx="10"/>
          </p:nvPr>
        </p:nvSpPr>
        <p:spPr/>
        <p:txBody>
          <a:bodyPr/>
          <a:lstStyle/>
          <a:p>
            <a:fld id="{6586D83B-F5E2-6149-B7DD-0F6F1BA75908}" type="slidenum">
              <a:rPr lang="en-US" smtClean="0"/>
              <a:pPr/>
              <a:t>8</a:t>
            </a:fld>
            <a:endParaRPr lang="en-US" dirty="0"/>
          </a:p>
        </p:txBody>
      </p:sp>
      <p:sp>
        <p:nvSpPr>
          <p:cNvPr id="11" name="Tijdelijke aanduiding voor tekst 2">
            <a:extLst>
              <a:ext uri="{FF2B5EF4-FFF2-40B4-BE49-F238E27FC236}">
                <a16:creationId xmlns:a16="http://schemas.microsoft.com/office/drawing/2014/main" id="{C0F516A3-8EEE-40E2-8892-EB21F922F182}"/>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Motivation &amp; Background</a:t>
            </a:r>
            <a:endParaRPr lang="nl-NL" sz="2000" dirty="0"/>
          </a:p>
        </p:txBody>
      </p:sp>
      <p:sp>
        <p:nvSpPr>
          <p:cNvPr id="12" name="Tijdelijke aanduiding voor tekst 3">
            <a:extLst>
              <a:ext uri="{FF2B5EF4-FFF2-40B4-BE49-F238E27FC236}">
                <a16:creationId xmlns:a16="http://schemas.microsoft.com/office/drawing/2014/main" id="{E90E84DF-6430-40FE-BEAC-8D7930132B47}"/>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Research Questions</a:t>
            </a:r>
            <a:endParaRPr lang="nl-NL" sz="2000" dirty="0">
              <a:solidFill>
                <a:srgbClr val="469BC0"/>
              </a:solidFill>
            </a:endParaRPr>
          </a:p>
        </p:txBody>
      </p:sp>
      <p:sp>
        <p:nvSpPr>
          <p:cNvPr id="13" name="Tijdelijke aanduiding voor tekst 4">
            <a:extLst>
              <a:ext uri="{FF2B5EF4-FFF2-40B4-BE49-F238E27FC236}">
                <a16:creationId xmlns:a16="http://schemas.microsoft.com/office/drawing/2014/main" id="{BC56C6FE-4F0B-4BB9-AD92-EEAFCFCD1F54}"/>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Methodology</a:t>
            </a:r>
            <a:r>
              <a:rPr lang="nl-NL" sz="2000" dirty="0"/>
              <a:t> &amp; </a:t>
            </a:r>
            <a:r>
              <a:rPr lang="en-GB" sz="2000" dirty="0"/>
              <a:t>Results</a:t>
            </a:r>
          </a:p>
        </p:txBody>
      </p:sp>
      <p:sp>
        <p:nvSpPr>
          <p:cNvPr id="14" name="Tijdelijke aanduiding voor tekst 5">
            <a:extLst>
              <a:ext uri="{FF2B5EF4-FFF2-40B4-BE49-F238E27FC236}">
                <a16:creationId xmlns:a16="http://schemas.microsoft.com/office/drawing/2014/main" id="{07EACD74-468D-4FCE-82F3-57109758421F}"/>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Conclusion</a:t>
            </a:r>
            <a:endParaRPr lang="nl-NL" sz="2000" dirty="0"/>
          </a:p>
        </p:txBody>
      </p:sp>
      <p:sp>
        <p:nvSpPr>
          <p:cNvPr id="15" name="Tijdelijke aanduiding voor tekst 6">
            <a:extLst>
              <a:ext uri="{FF2B5EF4-FFF2-40B4-BE49-F238E27FC236}">
                <a16:creationId xmlns:a16="http://schemas.microsoft.com/office/drawing/2014/main" id="{BB118C39-E588-4770-BD8A-48B7AB8403B9}"/>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Questions</a:t>
            </a:r>
            <a:endParaRPr lang="nl-NL" sz="2000" dirty="0"/>
          </a:p>
        </p:txBody>
      </p:sp>
    </p:spTree>
    <p:extLst>
      <p:ext uri="{BB962C8B-B14F-4D97-AF65-F5344CB8AC3E}">
        <p14:creationId xmlns:p14="http://schemas.microsoft.com/office/powerpoint/2010/main" val="223334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3C2EEB8E-017D-4FEF-9F8E-157116766261}"/>
              </a:ext>
            </a:extLst>
          </p:cNvPr>
          <p:cNvSpPr>
            <a:spLocks noGrp="1"/>
          </p:cNvSpPr>
          <p:nvPr>
            <p:ph type="subTitle" idx="1"/>
          </p:nvPr>
        </p:nvSpPr>
        <p:spPr/>
        <p:txBody>
          <a:bodyPr/>
          <a:lstStyle/>
          <a:p>
            <a:r>
              <a:rPr lang="en-GB" dirty="0"/>
              <a:t>3.</a:t>
            </a:r>
            <a:endParaRPr lang="nl-NL" dirty="0"/>
          </a:p>
        </p:txBody>
      </p:sp>
      <p:sp>
        <p:nvSpPr>
          <p:cNvPr id="3" name="Tijdelijke aanduiding voor dianummer 2">
            <a:extLst>
              <a:ext uri="{FF2B5EF4-FFF2-40B4-BE49-F238E27FC236}">
                <a16:creationId xmlns:a16="http://schemas.microsoft.com/office/drawing/2014/main" id="{D48A3EC7-0FCB-4C3B-AA7C-4053E7668B34}"/>
              </a:ext>
            </a:extLst>
          </p:cNvPr>
          <p:cNvSpPr>
            <a:spLocks noGrp="1"/>
          </p:cNvSpPr>
          <p:nvPr>
            <p:ph type="sldNum" sz="quarter" idx="10"/>
          </p:nvPr>
        </p:nvSpPr>
        <p:spPr/>
        <p:txBody>
          <a:bodyPr/>
          <a:lstStyle/>
          <a:p>
            <a:fld id="{6586D83B-F5E2-6149-B7DD-0F6F1BA75908}" type="slidenum">
              <a:rPr lang="en-US" smtClean="0"/>
              <a:pPr/>
              <a:t>9</a:t>
            </a:fld>
            <a:endParaRPr lang="en-US" dirty="0"/>
          </a:p>
        </p:txBody>
      </p:sp>
      <p:sp>
        <p:nvSpPr>
          <p:cNvPr id="4" name="Titel 3">
            <a:extLst>
              <a:ext uri="{FF2B5EF4-FFF2-40B4-BE49-F238E27FC236}">
                <a16:creationId xmlns:a16="http://schemas.microsoft.com/office/drawing/2014/main" id="{90B9D281-7E84-40FA-86C7-80B5A60236A5}"/>
              </a:ext>
            </a:extLst>
          </p:cNvPr>
          <p:cNvSpPr>
            <a:spLocks noGrp="1"/>
          </p:cNvSpPr>
          <p:nvPr>
            <p:ph type="title"/>
          </p:nvPr>
        </p:nvSpPr>
        <p:spPr/>
        <p:txBody>
          <a:bodyPr/>
          <a:lstStyle/>
          <a:p>
            <a:r>
              <a:rPr lang="en-GB" dirty="0"/>
              <a:t>Methodology &amp; results</a:t>
            </a:r>
          </a:p>
        </p:txBody>
      </p:sp>
      <p:sp>
        <p:nvSpPr>
          <p:cNvPr id="11" name="Tijdelijke aanduiding voor tekst 2">
            <a:extLst>
              <a:ext uri="{FF2B5EF4-FFF2-40B4-BE49-F238E27FC236}">
                <a16:creationId xmlns:a16="http://schemas.microsoft.com/office/drawing/2014/main" id="{00A59698-3928-470C-B5F8-6F847CA2067B}"/>
              </a:ext>
            </a:extLst>
          </p:cNvPr>
          <p:cNvSpPr txBox="1">
            <a:spLocks/>
          </p:cNvSpPr>
          <p:nvPr/>
        </p:nvSpPr>
        <p:spPr>
          <a:xfrm>
            <a:off x="1230925" y="5949950"/>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Motivation &amp; Background</a:t>
            </a:r>
            <a:endParaRPr lang="nl-NL" sz="2000" dirty="0">
              <a:solidFill>
                <a:schemeClr val="bg1"/>
              </a:solidFill>
            </a:endParaRPr>
          </a:p>
        </p:txBody>
      </p:sp>
      <p:sp>
        <p:nvSpPr>
          <p:cNvPr id="12" name="Tijdelijke aanduiding voor tekst 3">
            <a:extLst>
              <a:ext uri="{FF2B5EF4-FFF2-40B4-BE49-F238E27FC236}">
                <a16:creationId xmlns:a16="http://schemas.microsoft.com/office/drawing/2014/main" id="{596B864F-4569-4A78-941F-A35DD91B7295}"/>
              </a:ext>
            </a:extLst>
          </p:cNvPr>
          <p:cNvSpPr txBox="1">
            <a:spLocks/>
          </p:cNvSpPr>
          <p:nvPr/>
        </p:nvSpPr>
        <p:spPr>
          <a:xfrm>
            <a:off x="2913207" y="5949946"/>
            <a:ext cx="1680619" cy="728102"/>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Research Questions</a:t>
            </a:r>
            <a:endParaRPr lang="nl-NL" sz="2000" dirty="0">
              <a:solidFill>
                <a:schemeClr val="bg1"/>
              </a:solidFill>
            </a:endParaRPr>
          </a:p>
        </p:txBody>
      </p:sp>
      <p:sp>
        <p:nvSpPr>
          <p:cNvPr id="13" name="Tijdelijke aanduiding voor tekst 4">
            <a:extLst>
              <a:ext uri="{FF2B5EF4-FFF2-40B4-BE49-F238E27FC236}">
                <a16:creationId xmlns:a16="http://schemas.microsoft.com/office/drawing/2014/main" id="{42E406FE-DFE2-441B-8D87-7A4F308A492A}"/>
              </a:ext>
            </a:extLst>
          </p:cNvPr>
          <p:cNvSpPr txBox="1">
            <a:spLocks/>
          </p:cNvSpPr>
          <p:nvPr/>
        </p:nvSpPr>
        <p:spPr>
          <a:xfrm>
            <a:off x="4602620" y="5949946"/>
            <a:ext cx="1680619" cy="737337"/>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rgbClr val="469BC0"/>
                </a:solidFill>
              </a:rPr>
              <a:t>Methodology</a:t>
            </a:r>
            <a:r>
              <a:rPr lang="nl-NL" sz="2000" dirty="0">
                <a:solidFill>
                  <a:srgbClr val="469BC0"/>
                </a:solidFill>
              </a:rPr>
              <a:t> &amp; </a:t>
            </a:r>
            <a:r>
              <a:rPr lang="en-GB" sz="2000" dirty="0">
                <a:solidFill>
                  <a:srgbClr val="469BC0"/>
                </a:solidFill>
              </a:rPr>
              <a:t>Results</a:t>
            </a:r>
          </a:p>
        </p:txBody>
      </p:sp>
      <p:sp>
        <p:nvSpPr>
          <p:cNvPr id="14" name="Tijdelijke aanduiding voor tekst 5">
            <a:extLst>
              <a:ext uri="{FF2B5EF4-FFF2-40B4-BE49-F238E27FC236}">
                <a16:creationId xmlns:a16="http://schemas.microsoft.com/office/drawing/2014/main" id="{3761FA31-D385-4304-BCA0-1152A3503E80}"/>
              </a:ext>
            </a:extLst>
          </p:cNvPr>
          <p:cNvSpPr txBox="1">
            <a:spLocks/>
          </p:cNvSpPr>
          <p:nvPr/>
        </p:nvSpPr>
        <p:spPr>
          <a:xfrm>
            <a:off x="6296148" y="5955323"/>
            <a:ext cx="1680619" cy="722723"/>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Conclusion</a:t>
            </a:r>
            <a:endParaRPr lang="nl-NL" sz="2000" dirty="0">
              <a:solidFill>
                <a:schemeClr val="bg1"/>
              </a:solidFill>
            </a:endParaRPr>
          </a:p>
        </p:txBody>
      </p:sp>
      <p:sp>
        <p:nvSpPr>
          <p:cNvPr id="15" name="Tijdelijke aanduiding voor tekst 6">
            <a:extLst>
              <a:ext uri="{FF2B5EF4-FFF2-40B4-BE49-F238E27FC236}">
                <a16:creationId xmlns:a16="http://schemas.microsoft.com/office/drawing/2014/main" id="{27347928-7FE2-4F70-9EE6-28B3A94A300B}"/>
              </a:ext>
            </a:extLst>
          </p:cNvPr>
          <p:cNvSpPr txBox="1">
            <a:spLocks/>
          </p:cNvSpPr>
          <p:nvPr/>
        </p:nvSpPr>
        <p:spPr>
          <a:xfrm>
            <a:off x="7989187" y="5955323"/>
            <a:ext cx="1680619" cy="726009"/>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b"/>
          <a:lstStyle>
            <a:lvl1pPr marL="228564" indent="-228564" algn="l" defTabSz="91425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91" indent="-228564" algn="l" defTabSz="9142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9" indent="-228564" algn="l" defTabSz="9142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4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7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02"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30"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57"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84" indent="-228564" algn="l" defTabSz="9142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solidFill>
                  <a:schemeClr val="bg1"/>
                </a:solidFill>
              </a:rPr>
              <a:t>Questions</a:t>
            </a:r>
            <a:endParaRPr lang="nl-NL" sz="2000" dirty="0">
              <a:solidFill>
                <a:schemeClr val="bg1"/>
              </a:solidFill>
            </a:endParaRPr>
          </a:p>
        </p:txBody>
      </p:sp>
    </p:spTree>
    <p:extLst>
      <p:ext uri="{BB962C8B-B14F-4D97-AF65-F5344CB8AC3E}">
        <p14:creationId xmlns:p14="http://schemas.microsoft.com/office/powerpoint/2010/main" val="3813722125"/>
      </p:ext>
    </p:extLst>
  </p:cSld>
  <p:clrMapOvr>
    <a:masterClrMapping/>
  </p:clrMapOvr>
</p:sld>
</file>

<file path=ppt/theme/theme1.xml><?xml version="1.0" encoding="utf-8"?>
<a:theme xmlns:a="http://schemas.openxmlformats.org/drawingml/2006/main" name="UT Title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test" id="{15B9D8DC-9424-A541-AF47-D0C4E5DD615D}" vid="{AA5B6583-0830-8041-8FDA-106127B2637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T Chapter slide Whit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3.xml><?xml version="1.0" encoding="utf-8"?>
<a:theme xmlns:a="http://schemas.openxmlformats.org/drawingml/2006/main" name="UT Chapter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4.xml><?xml version="1.0" encoding="utf-8"?>
<a:theme xmlns:a="http://schemas.openxmlformats.org/drawingml/2006/main" name="UT Chapter slide White + logo own nam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5.xml><?xml version="1.0" encoding="utf-8"?>
<a:theme xmlns:a="http://schemas.openxmlformats.org/drawingml/2006/main" name="UT Chapter slide Black + logo own nam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6.xml><?xml version="1.0" encoding="utf-8"?>
<a:theme xmlns:a="http://schemas.openxmlformats.org/drawingml/2006/main" name="UT Table of Content slide Whit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7.xml><?xml version="1.0" encoding="utf-8"?>
<a:theme xmlns:a="http://schemas.openxmlformats.org/drawingml/2006/main" name="UT Table of Content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8.xml><?xml version="1.0" encoding="utf-8"?>
<a:theme xmlns:a="http://schemas.openxmlformats.org/drawingml/2006/main" name="UT Content slide White">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ppt/theme/theme9.xml><?xml version="1.0" encoding="utf-8"?>
<a:theme xmlns:a="http://schemas.openxmlformats.org/drawingml/2006/main" name="UT Content slide Black">
  <a:themeElements>
    <a:clrScheme name="UT colors">
      <a:dk1>
        <a:srgbClr val="000000"/>
      </a:dk1>
      <a:lt1>
        <a:srgbClr val="FFFFFF"/>
      </a:lt1>
      <a:dk2>
        <a:srgbClr val="616365"/>
      </a:dk2>
      <a:lt2>
        <a:srgbClr val="ADAFAF"/>
      </a:lt2>
      <a:accent1>
        <a:srgbClr val="63B1E5"/>
      </a:accent1>
      <a:accent2>
        <a:srgbClr val="EC7908"/>
      </a:accent2>
      <a:accent3>
        <a:srgbClr val="CF0071"/>
      </a:accent3>
      <a:accent4>
        <a:srgbClr val="FED100"/>
      </a:accent4>
      <a:accent5>
        <a:srgbClr val="0093B3"/>
      </a:accent5>
      <a:accent6>
        <a:srgbClr val="34B234"/>
      </a:accent6>
      <a:hlink>
        <a:srgbClr val="002C5F"/>
      </a:hlink>
      <a:folHlink>
        <a:srgbClr val="C60C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med" id="{38EFCB40-8075-4379-B608-001D32BF0987}" vid="{32DD4C13-7CE8-4DC6-9A95-709DF41A19BE}"/>
    </a:ext>
  </a:extLst>
</a:theme>
</file>

<file path=docProps/app.xml><?xml version="1.0" encoding="utf-8"?>
<Properties xmlns="http://schemas.openxmlformats.org/officeDocument/2006/extended-properties" xmlns:vt="http://schemas.openxmlformats.org/officeDocument/2006/docPropsVTypes">
  <TotalTime>4045</TotalTime>
  <Words>3573</Words>
  <Application>Microsoft Office PowerPoint</Application>
  <PresentationFormat>Breedbeeld</PresentationFormat>
  <Paragraphs>411</Paragraphs>
  <Slides>30</Slides>
  <Notes>27</Notes>
  <HiddenSlides>0</HiddenSlides>
  <MMClips>0</MMClips>
  <ScaleCrop>false</ScaleCrop>
  <HeadingPairs>
    <vt:vector size="6" baseType="variant">
      <vt:variant>
        <vt:lpstr>Gebruikte lettertypen</vt:lpstr>
      </vt:variant>
      <vt:variant>
        <vt:i4>4</vt:i4>
      </vt:variant>
      <vt:variant>
        <vt:lpstr>Thema</vt:lpstr>
      </vt:variant>
      <vt:variant>
        <vt:i4>9</vt:i4>
      </vt:variant>
      <vt:variant>
        <vt:lpstr>Diatitels</vt:lpstr>
      </vt:variant>
      <vt:variant>
        <vt:i4>30</vt:i4>
      </vt:variant>
    </vt:vector>
  </HeadingPairs>
  <TitlesOfParts>
    <vt:vector size="43" baseType="lpstr">
      <vt:lpstr>Arial</vt:lpstr>
      <vt:lpstr>Arial Narrow</vt:lpstr>
      <vt:lpstr>ArialMT</vt:lpstr>
      <vt:lpstr>Calibri</vt:lpstr>
      <vt:lpstr>UT Title slide Black</vt:lpstr>
      <vt:lpstr>UT Chapter slide White</vt:lpstr>
      <vt:lpstr>UT Chapter slide Black</vt:lpstr>
      <vt:lpstr>UT Chapter slide White + logo own name</vt:lpstr>
      <vt:lpstr>UT Chapter slide Black + logo own name</vt:lpstr>
      <vt:lpstr>UT Table of Content slide White</vt:lpstr>
      <vt:lpstr>UT Table of Content slide Black</vt:lpstr>
      <vt:lpstr>UT Content slide White</vt:lpstr>
      <vt:lpstr>UT Content slide Black</vt:lpstr>
      <vt:lpstr>The influence of the Dutch weather  on the health of horses</vt:lpstr>
      <vt:lpstr>PowerPoint-presentatie</vt:lpstr>
      <vt:lpstr>Motivation &amp; Background</vt:lpstr>
      <vt:lpstr>Assumptions</vt:lpstr>
      <vt:lpstr>Diseases</vt:lpstr>
      <vt:lpstr>Research questions</vt:lpstr>
      <vt:lpstr>First Research Question</vt:lpstr>
      <vt:lpstr>Second Research Question</vt:lpstr>
      <vt:lpstr>Methodology &amp; results</vt:lpstr>
      <vt:lpstr>Data</vt:lpstr>
      <vt:lpstr>Labelling Consults</vt:lpstr>
      <vt:lpstr>visualization</vt:lpstr>
      <vt:lpstr>visualization</vt:lpstr>
      <vt:lpstr>visualization</vt:lpstr>
      <vt:lpstr>visualization</vt:lpstr>
      <vt:lpstr>correlations</vt:lpstr>
      <vt:lpstr>Correlations</vt:lpstr>
      <vt:lpstr>Correlations</vt:lpstr>
      <vt:lpstr>predictions</vt:lpstr>
      <vt:lpstr>predictions</vt:lpstr>
      <vt:lpstr>Conclusion</vt:lpstr>
      <vt:lpstr>Answer to First Research Question</vt:lpstr>
      <vt:lpstr>Answer to First Research Question</vt:lpstr>
      <vt:lpstr>Answer to First Research Question</vt:lpstr>
      <vt:lpstr>Answer to First Research Question</vt:lpstr>
      <vt:lpstr>Answer to First Research Question</vt:lpstr>
      <vt:lpstr>Answer to First Research Question</vt:lpstr>
      <vt:lpstr>Answer to Second Research Question</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influence of the Dutch weather  on the health of horses</dc:title>
  <dc:creator>Padje, J. van 't (Josje, Student M-CS)</dc:creator>
  <cp:lastModifiedBy>Padje, J. van 't (Josje, Student M-CS)</cp:lastModifiedBy>
  <cp:revision>37</cp:revision>
  <dcterms:created xsi:type="dcterms:W3CDTF">2020-12-30T10:19:15Z</dcterms:created>
  <dcterms:modified xsi:type="dcterms:W3CDTF">2021-01-03T11:32:58Z</dcterms:modified>
</cp:coreProperties>
</file>